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Google Sans" panose="020B0503030502040204" pitchFamily="34" charset="0"/>
      <p:regular r:id="rId30"/>
      <p:bold r:id="rId31"/>
      <p:italic r:id="rId32"/>
      <p:boldItalic r:id="rId33"/>
    </p:embeddedFont>
    <p:embeddedFont>
      <p:font typeface="Roboto Mono Light" panose="020F0502020204030204" pitchFamily="49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2402b01a8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2402b01a8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2402b01a8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2402b01a8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2402b01a8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2402b01a8b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402b01a8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2402b01a8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2402b01a8b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2402b01a8b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2402b01a8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2402b01a8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2402b01a8b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2402b01a8b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28dee1d198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28dee1d198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2402b01a8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2402b01a8b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8dee1d198_1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8dee1d198_1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2402b01a8b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2402b01a8b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2402b01a8b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2402b01a8b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2402b01a8b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2402b01a8b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2402b01a8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2402b01a8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2402b01a8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2402b01a8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2402b01a8b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2402b01a8b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2402b01a8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2402b01a8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402b01a8b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2402b01a8b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402b01a8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2402b01a8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2402b01a8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2402b01a8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402b01a8b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2402b01a8b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2402b01a8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2402b01a8b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402b01a8b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2402b01a8b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402b01a8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2402b01a8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Blu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43632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64" name="Google Shape;6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Green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43632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(partner logos) - Yellow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24000" y="1605350"/>
            <a:ext cx="4440300" cy="17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(partner logos) - Red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924000" y="1597350"/>
            <a:ext cx="4440300" cy="17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3" name="Google Shape;3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0" r:id="rId8"/>
    <p:sldLayoutId id="2147483662" r:id="rId9"/>
    <p:sldLayoutId id="214748366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Study Jam Machine Learning 1: Math For Machine Learning #1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Independence</a:t>
            </a:r>
            <a:endParaRPr b="1"/>
          </a:p>
        </p:txBody>
      </p:sp>
      <p:sp>
        <p:nvSpPr>
          <p:cNvPr id="176" name="Google Shape;176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646900" cy="5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Are these two events related or not. Does one event happening affect the other event happening.</a:t>
            </a:r>
            <a:endParaRPr/>
          </a:p>
        </p:txBody>
      </p:sp>
      <p:sp>
        <p:nvSpPr>
          <p:cNvPr id="177" name="Google Shape;177;p31"/>
          <p:cNvSpPr txBox="1"/>
          <p:nvPr/>
        </p:nvSpPr>
        <p:spPr>
          <a:xfrm>
            <a:off x="774700" y="2298700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P(x)= P(X| y)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P(x,y) = P(x) * P(y)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 Rule</a:t>
            </a:r>
            <a:endParaRPr b="1"/>
          </a:p>
        </p:txBody>
      </p:sp>
      <p:sp>
        <p:nvSpPr>
          <p:cNvPr id="183" name="Google Shape;183;p32"/>
          <p:cNvSpPr/>
          <p:nvPr/>
        </p:nvSpPr>
        <p:spPr>
          <a:xfrm>
            <a:off x="1892300" y="1447800"/>
            <a:ext cx="4838700" cy="174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84" name="Google Shape;184;p32"/>
          <p:cNvSpPr/>
          <p:nvPr/>
        </p:nvSpPr>
        <p:spPr>
          <a:xfrm>
            <a:off x="3467100" y="1460500"/>
            <a:ext cx="115500" cy="1638300"/>
          </a:xfrm>
          <a:custGeom>
            <a:avLst/>
            <a:gdLst/>
            <a:ahLst/>
            <a:cxnLst/>
            <a:rect l="l" t="t" r="r" b="b"/>
            <a:pathLst>
              <a:path w="4620" h="65532" extrusionOk="0">
                <a:moveTo>
                  <a:pt x="0" y="0"/>
                </a:moveTo>
                <a:cubicBezTo>
                  <a:pt x="2044" y="16354"/>
                  <a:pt x="5884" y="32896"/>
                  <a:pt x="4064" y="49276"/>
                </a:cubicBezTo>
                <a:cubicBezTo>
                  <a:pt x="3458" y="54727"/>
                  <a:pt x="1524" y="60048"/>
                  <a:pt x="1524" y="6553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Google Shape;185;p32"/>
          <p:cNvSpPr/>
          <p:nvPr/>
        </p:nvSpPr>
        <p:spPr>
          <a:xfrm>
            <a:off x="5156200" y="1498650"/>
            <a:ext cx="115500" cy="1638300"/>
          </a:xfrm>
          <a:custGeom>
            <a:avLst/>
            <a:gdLst/>
            <a:ahLst/>
            <a:cxnLst/>
            <a:rect l="l" t="t" r="r" b="b"/>
            <a:pathLst>
              <a:path w="4620" h="65532" extrusionOk="0">
                <a:moveTo>
                  <a:pt x="0" y="0"/>
                </a:moveTo>
                <a:cubicBezTo>
                  <a:pt x="2044" y="16354"/>
                  <a:pt x="5884" y="32896"/>
                  <a:pt x="4064" y="49276"/>
                </a:cubicBezTo>
                <a:cubicBezTo>
                  <a:pt x="3458" y="54727"/>
                  <a:pt x="1524" y="60048"/>
                  <a:pt x="1524" y="6553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6" name="Google Shape;186;p32"/>
          <p:cNvSpPr/>
          <p:nvPr/>
        </p:nvSpPr>
        <p:spPr>
          <a:xfrm>
            <a:off x="2451100" y="2070100"/>
            <a:ext cx="381000" cy="3303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87" name="Google Shape;187;p32"/>
          <p:cNvSpPr/>
          <p:nvPr/>
        </p:nvSpPr>
        <p:spPr>
          <a:xfrm>
            <a:off x="4572000" y="2571750"/>
            <a:ext cx="381000" cy="3303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88" name="Google Shape;188;p32"/>
          <p:cNvSpPr/>
          <p:nvPr/>
        </p:nvSpPr>
        <p:spPr>
          <a:xfrm>
            <a:off x="6350000" y="2571750"/>
            <a:ext cx="381000" cy="3303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89" name="Google Shape;189;p32"/>
          <p:cNvSpPr/>
          <p:nvPr/>
        </p:nvSpPr>
        <p:spPr>
          <a:xfrm>
            <a:off x="2150680" y="1711381"/>
            <a:ext cx="4398750" cy="1174050"/>
          </a:xfrm>
          <a:custGeom>
            <a:avLst/>
            <a:gdLst/>
            <a:ahLst/>
            <a:cxnLst/>
            <a:rect l="l" t="t" r="r" b="b"/>
            <a:pathLst>
              <a:path w="175950" h="46962" extrusionOk="0">
                <a:moveTo>
                  <a:pt x="52657" y="2665"/>
                </a:moveTo>
                <a:cubicBezTo>
                  <a:pt x="39309" y="1775"/>
                  <a:pt x="24821" y="-2605"/>
                  <a:pt x="12525" y="2665"/>
                </a:cubicBezTo>
                <a:cubicBezTo>
                  <a:pt x="5007" y="5887"/>
                  <a:pt x="-3188" y="17704"/>
                  <a:pt x="1349" y="24509"/>
                </a:cubicBezTo>
                <a:cubicBezTo>
                  <a:pt x="13324" y="42471"/>
                  <a:pt x="41737" y="43305"/>
                  <a:pt x="63325" y="43305"/>
                </a:cubicBezTo>
                <a:cubicBezTo>
                  <a:pt x="67843" y="43305"/>
                  <a:pt x="72050" y="45793"/>
                  <a:pt x="76533" y="46353"/>
                </a:cubicBezTo>
                <a:cubicBezTo>
                  <a:pt x="90516" y="48101"/>
                  <a:pt x="104797" y="45622"/>
                  <a:pt x="118697" y="43305"/>
                </a:cubicBezTo>
                <a:cubicBezTo>
                  <a:pt x="131054" y="41246"/>
                  <a:pt x="143424" y="39268"/>
                  <a:pt x="155781" y="37209"/>
                </a:cubicBezTo>
                <a:cubicBezTo>
                  <a:pt x="162822" y="36035"/>
                  <a:pt x="173862" y="36006"/>
                  <a:pt x="175593" y="29081"/>
                </a:cubicBezTo>
                <a:cubicBezTo>
                  <a:pt x="178453" y="17642"/>
                  <a:pt x="158076" y="11621"/>
                  <a:pt x="146637" y="8761"/>
                </a:cubicBezTo>
                <a:cubicBezTo>
                  <a:pt x="126868" y="3819"/>
                  <a:pt x="106054" y="4189"/>
                  <a:pt x="85677" y="4189"/>
                </a:cubicBezTo>
                <a:cubicBezTo>
                  <a:pt x="77378" y="4189"/>
                  <a:pt x="68836" y="6710"/>
                  <a:pt x="60785" y="4697"/>
                </a:cubicBezTo>
                <a:cubicBezTo>
                  <a:pt x="57320" y="3831"/>
                  <a:pt x="46922" y="2084"/>
                  <a:pt x="50117" y="368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0" name="Google Shape;190;p32"/>
          <p:cNvSpPr/>
          <p:nvPr/>
        </p:nvSpPr>
        <p:spPr>
          <a:xfrm>
            <a:off x="6286500" y="1625600"/>
            <a:ext cx="914400" cy="444500"/>
          </a:xfrm>
          <a:custGeom>
            <a:avLst/>
            <a:gdLst/>
            <a:ahLst/>
            <a:cxnLst/>
            <a:rect l="l" t="t" r="r" b="b"/>
            <a:pathLst>
              <a:path w="36576" h="17780" extrusionOk="0">
                <a:moveTo>
                  <a:pt x="0" y="17780"/>
                </a:moveTo>
                <a:cubicBezTo>
                  <a:pt x="12693" y="13020"/>
                  <a:pt x="24451" y="6063"/>
                  <a:pt x="36576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1" name="Google Shape;191;p32"/>
          <p:cNvSpPr txBox="1"/>
          <p:nvPr/>
        </p:nvSpPr>
        <p:spPr>
          <a:xfrm>
            <a:off x="7518400" y="1447800"/>
            <a:ext cx="16509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event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92" name="Google Shape;192;p32"/>
          <p:cNvSpPr txBox="1"/>
          <p:nvPr/>
        </p:nvSpPr>
        <p:spPr>
          <a:xfrm>
            <a:off x="1931700" y="3098800"/>
            <a:ext cx="16509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c1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93" name="Google Shape;193;p32"/>
          <p:cNvSpPr txBox="1"/>
          <p:nvPr/>
        </p:nvSpPr>
        <p:spPr>
          <a:xfrm>
            <a:off x="3937050" y="3187800"/>
            <a:ext cx="16509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c2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5715050" y="3264000"/>
            <a:ext cx="16509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c3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1016000" y="3476700"/>
            <a:ext cx="75945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P(A) = ⅀ P(A, Ci) = P(A, c1) +P(A,c2) +P(A,c3)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260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Law of Total Probability</a:t>
            </a:r>
            <a:endParaRPr b="1"/>
          </a:p>
        </p:txBody>
      </p:sp>
      <p:sp>
        <p:nvSpPr>
          <p:cNvPr id="205" name="Google Shape;205;p34"/>
          <p:cNvSpPr txBox="1"/>
          <p:nvPr/>
        </p:nvSpPr>
        <p:spPr>
          <a:xfrm>
            <a:off x="698500" y="2032000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P(y) * P(x|y) = P(x,y)/P(y) * P(y)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P(x|y)*P(y) = P(x,y)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P(A) = ⅀ P(A | ci) * P(ci)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260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Law of Total Probability</a:t>
            </a:r>
            <a:endParaRPr b="1"/>
          </a:p>
        </p:txBody>
      </p:sp>
      <p:sp>
        <p:nvSpPr>
          <p:cNvPr id="211" name="Google Shape;211;p35"/>
          <p:cNvSpPr txBox="1"/>
          <p:nvPr/>
        </p:nvSpPr>
        <p:spPr>
          <a:xfrm>
            <a:off x="311700" y="1130300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Kemungkinan makan mi rebus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Hujan : 90%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Cerah: 10%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Kemungkinan hujan di kopo atau P(hujan) = 20%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P(makan mi rebus)  = P(makan mi rebus | rain) * P(rain) + P(makan mie rebus | cerah) * P(cerah)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= 0.9 * 0.2 + 0.1 * 0.8 = 0.18 +  0.08 = 0,26 = 26%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12" name="Google Shape;212;p35"/>
          <p:cNvSpPr txBox="1"/>
          <p:nvPr/>
        </p:nvSpPr>
        <p:spPr>
          <a:xfrm>
            <a:off x="1727200" y="3289300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260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 Rule</a:t>
            </a:r>
            <a:endParaRPr b="1"/>
          </a:p>
        </p:txBody>
      </p:sp>
      <p:sp>
        <p:nvSpPr>
          <p:cNvPr id="218" name="Google Shape;218;p36"/>
          <p:cNvSpPr txBox="1"/>
          <p:nvPr/>
        </p:nvSpPr>
        <p:spPr>
          <a:xfrm>
            <a:off x="311700" y="1407100"/>
            <a:ext cx="847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Teorema Bayes adalah cara untuk menghitung peluang suatu kejadian berdasarkan informasi baru. Dengan kata lain, kita memperbarui apa yang kita ketahui setelah mendapatkan data tambahan.</a:t>
            </a:r>
            <a:endParaRPr/>
          </a:p>
        </p:txBody>
      </p:sp>
      <p:sp>
        <p:nvSpPr>
          <p:cNvPr id="219" name="Google Shape;219;p36"/>
          <p:cNvSpPr txBox="1"/>
          <p:nvPr/>
        </p:nvSpPr>
        <p:spPr>
          <a:xfrm>
            <a:off x="482600" y="2400300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P(A|B) = P(A, B)/P(B) 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= P(B|A) * P(A)/P(B)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/>
        </p:nvSpPr>
        <p:spPr>
          <a:xfrm>
            <a:off x="891050" y="583800"/>
            <a:ext cx="82806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COVID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25" name="Google Shape;225;p37"/>
          <p:cNvSpPr txBox="1"/>
          <p:nvPr/>
        </p:nvSpPr>
        <p:spPr>
          <a:xfrm>
            <a:off x="5268225" y="428950"/>
            <a:ext cx="82806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TIDACK COVID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26" name="Google Shape;226;p37"/>
          <p:cNvSpPr txBox="1"/>
          <p:nvPr/>
        </p:nvSpPr>
        <p:spPr>
          <a:xfrm>
            <a:off x="537700" y="1613100"/>
            <a:ext cx="86340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TEST+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27" name="Google Shape;227;p37"/>
          <p:cNvSpPr txBox="1"/>
          <p:nvPr/>
        </p:nvSpPr>
        <p:spPr>
          <a:xfrm>
            <a:off x="1611875" y="1561050"/>
            <a:ext cx="86340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TEST-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28" name="Google Shape;228;p37"/>
          <p:cNvSpPr txBox="1"/>
          <p:nvPr/>
        </p:nvSpPr>
        <p:spPr>
          <a:xfrm>
            <a:off x="5268225" y="1491700"/>
            <a:ext cx="86340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TEST+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29" name="Google Shape;229;p37"/>
          <p:cNvSpPr txBox="1"/>
          <p:nvPr/>
        </p:nvSpPr>
        <p:spPr>
          <a:xfrm>
            <a:off x="6342400" y="1439650"/>
            <a:ext cx="86340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TEST-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967875" y="937125"/>
            <a:ext cx="245800" cy="491625"/>
          </a:xfrm>
          <a:custGeom>
            <a:avLst/>
            <a:gdLst/>
            <a:ahLst/>
            <a:cxnLst/>
            <a:rect l="l" t="t" r="r" b="b"/>
            <a:pathLst>
              <a:path w="9832" h="19665" extrusionOk="0">
                <a:moveTo>
                  <a:pt x="9832" y="0"/>
                </a:moveTo>
                <a:cubicBezTo>
                  <a:pt x="7259" y="6862"/>
                  <a:pt x="5178" y="14479"/>
                  <a:pt x="0" y="1966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1" name="Google Shape;231;p37"/>
          <p:cNvSpPr/>
          <p:nvPr/>
        </p:nvSpPr>
        <p:spPr>
          <a:xfrm>
            <a:off x="1536300" y="1090775"/>
            <a:ext cx="476250" cy="337975"/>
          </a:xfrm>
          <a:custGeom>
            <a:avLst/>
            <a:gdLst/>
            <a:ahLst/>
            <a:cxnLst/>
            <a:rect l="l" t="t" r="r" b="b"/>
            <a:pathLst>
              <a:path w="19050" h="13519" extrusionOk="0">
                <a:moveTo>
                  <a:pt x="0" y="0"/>
                </a:moveTo>
                <a:cubicBezTo>
                  <a:pt x="4338" y="2002"/>
                  <a:pt x="8739" y="4178"/>
                  <a:pt x="12290" y="7374"/>
                </a:cubicBezTo>
                <a:cubicBezTo>
                  <a:pt x="14554" y="9411"/>
                  <a:pt x="16005" y="13519"/>
                  <a:pt x="19050" y="1351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2" name="Google Shape;232;p37"/>
          <p:cNvSpPr/>
          <p:nvPr/>
        </p:nvSpPr>
        <p:spPr>
          <a:xfrm>
            <a:off x="5499925" y="875675"/>
            <a:ext cx="168975" cy="675975"/>
          </a:xfrm>
          <a:custGeom>
            <a:avLst/>
            <a:gdLst/>
            <a:ahLst/>
            <a:cxnLst/>
            <a:rect l="l" t="t" r="r" b="b"/>
            <a:pathLst>
              <a:path w="6759" h="27039" extrusionOk="0">
                <a:moveTo>
                  <a:pt x="6759" y="0"/>
                </a:moveTo>
                <a:cubicBezTo>
                  <a:pt x="5097" y="9140"/>
                  <a:pt x="6569" y="20470"/>
                  <a:pt x="0" y="2703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3" name="Google Shape;233;p37"/>
          <p:cNvSpPr/>
          <p:nvPr/>
        </p:nvSpPr>
        <p:spPr>
          <a:xfrm>
            <a:off x="6498500" y="814225"/>
            <a:ext cx="276550" cy="476250"/>
          </a:xfrm>
          <a:custGeom>
            <a:avLst/>
            <a:gdLst/>
            <a:ahLst/>
            <a:cxnLst/>
            <a:rect l="l" t="t" r="r" b="b"/>
            <a:pathLst>
              <a:path w="11062" h="19050" extrusionOk="0">
                <a:moveTo>
                  <a:pt x="0" y="0"/>
                </a:moveTo>
                <a:cubicBezTo>
                  <a:pt x="3942" y="6195"/>
                  <a:pt x="11062" y="11707"/>
                  <a:pt x="11062" y="1905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4" name="Google Shape;234;p37"/>
          <p:cNvSpPr txBox="1"/>
          <p:nvPr/>
        </p:nvSpPr>
        <p:spPr>
          <a:xfrm>
            <a:off x="844950" y="215075"/>
            <a:ext cx="83268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2%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6005675" y="1035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98%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36" name="Google Shape;236;p37"/>
          <p:cNvSpPr txBox="1"/>
          <p:nvPr/>
        </p:nvSpPr>
        <p:spPr>
          <a:xfrm>
            <a:off x="408600" y="1860400"/>
            <a:ext cx="83268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95%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37" name="Google Shape;237;p37"/>
          <p:cNvSpPr txBox="1"/>
          <p:nvPr/>
        </p:nvSpPr>
        <p:spPr>
          <a:xfrm>
            <a:off x="2174125" y="1720900"/>
            <a:ext cx="83268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5%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38" name="Google Shape;238;p37"/>
          <p:cNvSpPr txBox="1"/>
          <p:nvPr/>
        </p:nvSpPr>
        <p:spPr>
          <a:xfrm>
            <a:off x="5245125" y="1860400"/>
            <a:ext cx="83268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10%       90%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39" name="Google Shape;239;p37"/>
          <p:cNvSpPr txBox="1"/>
          <p:nvPr/>
        </p:nvSpPr>
        <p:spPr>
          <a:xfrm>
            <a:off x="523300" y="2370100"/>
            <a:ext cx="86628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Misal saya mendapat test+ berapa kemungkinan saya benar” memiliki COVID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40" name="Google Shape;240;p37"/>
          <p:cNvSpPr txBox="1"/>
          <p:nvPr/>
        </p:nvSpPr>
        <p:spPr>
          <a:xfrm>
            <a:off x="630200" y="3060300"/>
            <a:ext cx="80502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P(COVID | test+) = P(test+ | covid) * P(covid) / p(test+)</a:t>
            </a:r>
            <a:endParaRPr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= P(test+|covid)  * P(covid) / P(test+ | covid) * P(covid) + P(test+ |tdk covid) * P(tdkcovid)</a:t>
            </a:r>
            <a:endParaRPr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= 0.95 * 0.02 / (0.95 * 0.02 + 0.1 * 0.98)</a:t>
            </a:r>
            <a:endParaRPr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= 0.19 / (0.19 + 0.098) = 0.19/0.288 = 0,6597…</a:t>
            </a:r>
            <a:endParaRPr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Break 5 menit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Statistic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260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 and sample</a:t>
            </a:r>
            <a:endParaRPr b="1"/>
          </a:p>
        </p:txBody>
      </p:sp>
      <p:sp>
        <p:nvSpPr>
          <p:cNvPr id="256" name="Google Shape;256;p40"/>
          <p:cNvSpPr/>
          <p:nvPr/>
        </p:nvSpPr>
        <p:spPr>
          <a:xfrm>
            <a:off x="405752" y="1688975"/>
            <a:ext cx="488661" cy="959417"/>
          </a:xfrm>
          <a:custGeom>
            <a:avLst/>
            <a:gdLst/>
            <a:ahLst/>
            <a:cxnLst/>
            <a:rect l="l" t="t" r="r" b="b"/>
            <a:pathLst>
              <a:path w="42997" h="68542" extrusionOk="0">
                <a:moveTo>
                  <a:pt x="21084" y="0"/>
                </a:moveTo>
                <a:cubicBezTo>
                  <a:pt x="16451" y="2162"/>
                  <a:pt x="6376" y="5626"/>
                  <a:pt x="9301" y="9819"/>
                </a:cubicBezTo>
                <a:cubicBezTo>
                  <a:pt x="13333" y="15598"/>
                  <a:pt x="16466" y="26528"/>
                  <a:pt x="23441" y="25531"/>
                </a:cubicBezTo>
                <a:cubicBezTo>
                  <a:pt x="27329" y="24975"/>
                  <a:pt x="32868" y="22389"/>
                  <a:pt x="32868" y="18461"/>
                </a:cubicBezTo>
                <a:cubicBezTo>
                  <a:pt x="32868" y="10776"/>
                  <a:pt x="21805" y="-3078"/>
                  <a:pt x="16371" y="2356"/>
                </a:cubicBezTo>
                <a:cubicBezTo>
                  <a:pt x="13544" y="5183"/>
                  <a:pt x="10086" y="8572"/>
                  <a:pt x="10086" y="12569"/>
                </a:cubicBezTo>
                <a:cubicBezTo>
                  <a:pt x="10086" y="17383"/>
                  <a:pt x="16895" y="19377"/>
                  <a:pt x="20299" y="22781"/>
                </a:cubicBezTo>
                <a:cubicBezTo>
                  <a:pt x="22898" y="25380"/>
                  <a:pt x="21084" y="30104"/>
                  <a:pt x="21084" y="33779"/>
                </a:cubicBezTo>
                <a:cubicBezTo>
                  <a:pt x="21084" y="39284"/>
                  <a:pt x="21870" y="44771"/>
                  <a:pt x="21870" y="50276"/>
                </a:cubicBezTo>
                <a:cubicBezTo>
                  <a:pt x="21870" y="52633"/>
                  <a:pt x="21870" y="54989"/>
                  <a:pt x="21870" y="57346"/>
                </a:cubicBezTo>
                <a:cubicBezTo>
                  <a:pt x="21870" y="58393"/>
                  <a:pt x="21129" y="61229"/>
                  <a:pt x="21870" y="60488"/>
                </a:cubicBezTo>
                <a:cubicBezTo>
                  <a:pt x="27332" y="55026"/>
                  <a:pt x="17585" y="43741"/>
                  <a:pt x="21870" y="37314"/>
                </a:cubicBezTo>
                <a:cubicBezTo>
                  <a:pt x="24762" y="32976"/>
                  <a:pt x="31637" y="33219"/>
                  <a:pt x="35617" y="29851"/>
                </a:cubicBezTo>
                <a:cubicBezTo>
                  <a:pt x="37836" y="27973"/>
                  <a:pt x="40088" y="23445"/>
                  <a:pt x="42688" y="24745"/>
                </a:cubicBezTo>
                <a:cubicBezTo>
                  <a:pt x="43580" y="25191"/>
                  <a:pt x="42288" y="26872"/>
                  <a:pt x="41509" y="27495"/>
                </a:cubicBezTo>
                <a:cubicBezTo>
                  <a:pt x="39211" y="29333"/>
                  <a:pt x="36750" y="31048"/>
                  <a:pt x="34046" y="32208"/>
                </a:cubicBezTo>
                <a:cubicBezTo>
                  <a:pt x="28763" y="34474"/>
                  <a:pt x="24263" y="38278"/>
                  <a:pt x="19121" y="40849"/>
                </a:cubicBezTo>
                <a:cubicBezTo>
                  <a:pt x="16286" y="42266"/>
                  <a:pt x="14357" y="36618"/>
                  <a:pt x="11658" y="34957"/>
                </a:cubicBezTo>
                <a:cubicBezTo>
                  <a:pt x="8750" y="33167"/>
                  <a:pt x="5777" y="31467"/>
                  <a:pt x="3016" y="29459"/>
                </a:cubicBezTo>
                <a:cubicBezTo>
                  <a:pt x="1890" y="28640"/>
                  <a:pt x="-716" y="27301"/>
                  <a:pt x="267" y="26316"/>
                </a:cubicBezTo>
                <a:cubicBezTo>
                  <a:pt x="729" y="25852"/>
                  <a:pt x="1335" y="27076"/>
                  <a:pt x="1838" y="27495"/>
                </a:cubicBezTo>
                <a:cubicBezTo>
                  <a:pt x="4154" y="29425"/>
                  <a:pt x="6745" y="31003"/>
                  <a:pt x="9301" y="32601"/>
                </a:cubicBezTo>
                <a:cubicBezTo>
                  <a:pt x="13704" y="35353"/>
                  <a:pt x="21004" y="36204"/>
                  <a:pt x="22263" y="41242"/>
                </a:cubicBezTo>
                <a:cubicBezTo>
                  <a:pt x="23407" y="45816"/>
                  <a:pt x="20231" y="51338"/>
                  <a:pt x="22656" y="55382"/>
                </a:cubicBezTo>
                <a:cubicBezTo>
                  <a:pt x="24286" y="58100"/>
                  <a:pt x="26730" y="60248"/>
                  <a:pt x="28547" y="62845"/>
                </a:cubicBezTo>
                <a:cubicBezTo>
                  <a:pt x="29663" y="64440"/>
                  <a:pt x="33851" y="68542"/>
                  <a:pt x="32475" y="67166"/>
                </a:cubicBezTo>
                <a:cubicBezTo>
                  <a:pt x="28309" y="63000"/>
                  <a:pt x="27341" y="55213"/>
                  <a:pt x="21870" y="53026"/>
                </a:cubicBezTo>
                <a:cubicBezTo>
                  <a:pt x="18026" y="51489"/>
                  <a:pt x="13506" y="56391"/>
                  <a:pt x="11658" y="600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7" name="Google Shape;257;p40"/>
          <p:cNvSpPr/>
          <p:nvPr/>
        </p:nvSpPr>
        <p:spPr>
          <a:xfrm>
            <a:off x="894427" y="1260600"/>
            <a:ext cx="488661" cy="959417"/>
          </a:xfrm>
          <a:custGeom>
            <a:avLst/>
            <a:gdLst/>
            <a:ahLst/>
            <a:cxnLst/>
            <a:rect l="l" t="t" r="r" b="b"/>
            <a:pathLst>
              <a:path w="42997" h="68542" extrusionOk="0">
                <a:moveTo>
                  <a:pt x="21084" y="0"/>
                </a:moveTo>
                <a:cubicBezTo>
                  <a:pt x="16451" y="2162"/>
                  <a:pt x="6376" y="5626"/>
                  <a:pt x="9301" y="9819"/>
                </a:cubicBezTo>
                <a:cubicBezTo>
                  <a:pt x="13333" y="15598"/>
                  <a:pt x="16466" y="26528"/>
                  <a:pt x="23441" y="25531"/>
                </a:cubicBezTo>
                <a:cubicBezTo>
                  <a:pt x="27329" y="24975"/>
                  <a:pt x="32868" y="22389"/>
                  <a:pt x="32868" y="18461"/>
                </a:cubicBezTo>
                <a:cubicBezTo>
                  <a:pt x="32868" y="10776"/>
                  <a:pt x="21805" y="-3078"/>
                  <a:pt x="16371" y="2356"/>
                </a:cubicBezTo>
                <a:cubicBezTo>
                  <a:pt x="13544" y="5183"/>
                  <a:pt x="10086" y="8572"/>
                  <a:pt x="10086" y="12569"/>
                </a:cubicBezTo>
                <a:cubicBezTo>
                  <a:pt x="10086" y="17383"/>
                  <a:pt x="16895" y="19377"/>
                  <a:pt x="20299" y="22781"/>
                </a:cubicBezTo>
                <a:cubicBezTo>
                  <a:pt x="22898" y="25380"/>
                  <a:pt x="21084" y="30104"/>
                  <a:pt x="21084" y="33779"/>
                </a:cubicBezTo>
                <a:cubicBezTo>
                  <a:pt x="21084" y="39284"/>
                  <a:pt x="21870" y="44771"/>
                  <a:pt x="21870" y="50276"/>
                </a:cubicBezTo>
                <a:cubicBezTo>
                  <a:pt x="21870" y="52633"/>
                  <a:pt x="21870" y="54989"/>
                  <a:pt x="21870" y="57346"/>
                </a:cubicBezTo>
                <a:cubicBezTo>
                  <a:pt x="21870" y="58393"/>
                  <a:pt x="21129" y="61229"/>
                  <a:pt x="21870" y="60488"/>
                </a:cubicBezTo>
                <a:cubicBezTo>
                  <a:pt x="27332" y="55026"/>
                  <a:pt x="17585" y="43741"/>
                  <a:pt x="21870" y="37314"/>
                </a:cubicBezTo>
                <a:cubicBezTo>
                  <a:pt x="24762" y="32976"/>
                  <a:pt x="31637" y="33219"/>
                  <a:pt x="35617" y="29851"/>
                </a:cubicBezTo>
                <a:cubicBezTo>
                  <a:pt x="37836" y="27973"/>
                  <a:pt x="40088" y="23445"/>
                  <a:pt x="42688" y="24745"/>
                </a:cubicBezTo>
                <a:cubicBezTo>
                  <a:pt x="43580" y="25191"/>
                  <a:pt x="42288" y="26872"/>
                  <a:pt x="41509" y="27495"/>
                </a:cubicBezTo>
                <a:cubicBezTo>
                  <a:pt x="39211" y="29333"/>
                  <a:pt x="36750" y="31048"/>
                  <a:pt x="34046" y="32208"/>
                </a:cubicBezTo>
                <a:cubicBezTo>
                  <a:pt x="28763" y="34474"/>
                  <a:pt x="24263" y="38278"/>
                  <a:pt x="19121" y="40849"/>
                </a:cubicBezTo>
                <a:cubicBezTo>
                  <a:pt x="16286" y="42266"/>
                  <a:pt x="14357" y="36618"/>
                  <a:pt x="11658" y="34957"/>
                </a:cubicBezTo>
                <a:cubicBezTo>
                  <a:pt x="8750" y="33167"/>
                  <a:pt x="5777" y="31467"/>
                  <a:pt x="3016" y="29459"/>
                </a:cubicBezTo>
                <a:cubicBezTo>
                  <a:pt x="1890" y="28640"/>
                  <a:pt x="-716" y="27301"/>
                  <a:pt x="267" y="26316"/>
                </a:cubicBezTo>
                <a:cubicBezTo>
                  <a:pt x="729" y="25852"/>
                  <a:pt x="1335" y="27076"/>
                  <a:pt x="1838" y="27495"/>
                </a:cubicBezTo>
                <a:cubicBezTo>
                  <a:pt x="4154" y="29425"/>
                  <a:pt x="6745" y="31003"/>
                  <a:pt x="9301" y="32601"/>
                </a:cubicBezTo>
                <a:cubicBezTo>
                  <a:pt x="13704" y="35353"/>
                  <a:pt x="21004" y="36204"/>
                  <a:pt x="22263" y="41242"/>
                </a:cubicBezTo>
                <a:cubicBezTo>
                  <a:pt x="23407" y="45816"/>
                  <a:pt x="20231" y="51338"/>
                  <a:pt x="22656" y="55382"/>
                </a:cubicBezTo>
                <a:cubicBezTo>
                  <a:pt x="24286" y="58100"/>
                  <a:pt x="26730" y="60248"/>
                  <a:pt x="28547" y="62845"/>
                </a:cubicBezTo>
                <a:cubicBezTo>
                  <a:pt x="29663" y="64440"/>
                  <a:pt x="33851" y="68542"/>
                  <a:pt x="32475" y="67166"/>
                </a:cubicBezTo>
                <a:cubicBezTo>
                  <a:pt x="28309" y="63000"/>
                  <a:pt x="27341" y="55213"/>
                  <a:pt x="21870" y="53026"/>
                </a:cubicBezTo>
                <a:cubicBezTo>
                  <a:pt x="18026" y="51489"/>
                  <a:pt x="13506" y="56391"/>
                  <a:pt x="11658" y="600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Google Shape;258;p40"/>
          <p:cNvSpPr/>
          <p:nvPr/>
        </p:nvSpPr>
        <p:spPr>
          <a:xfrm>
            <a:off x="894427" y="2648400"/>
            <a:ext cx="488661" cy="959417"/>
          </a:xfrm>
          <a:custGeom>
            <a:avLst/>
            <a:gdLst/>
            <a:ahLst/>
            <a:cxnLst/>
            <a:rect l="l" t="t" r="r" b="b"/>
            <a:pathLst>
              <a:path w="42997" h="68542" extrusionOk="0">
                <a:moveTo>
                  <a:pt x="21084" y="0"/>
                </a:moveTo>
                <a:cubicBezTo>
                  <a:pt x="16451" y="2162"/>
                  <a:pt x="6376" y="5626"/>
                  <a:pt x="9301" y="9819"/>
                </a:cubicBezTo>
                <a:cubicBezTo>
                  <a:pt x="13333" y="15598"/>
                  <a:pt x="16466" y="26528"/>
                  <a:pt x="23441" y="25531"/>
                </a:cubicBezTo>
                <a:cubicBezTo>
                  <a:pt x="27329" y="24975"/>
                  <a:pt x="32868" y="22389"/>
                  <a:pt x="32868" y="18461"/>
                </a:cubicBezTo>
                <a:cubicBezTo>
                  <a:pt x="32868" y="10776"/>
                  <a:pt x="21805" y="-3078"/>
                  <a:pt x="16371" y="2356"/>
                </a:cubicBezTo>
                <a:cubicBezTo>
                  <a:pt x="13544" y="5183"/>
                  <a:pt x="10086" y="8572"/>
                  <a:pt x="10086" y="12569"/>
                </a:cubicBezTo>
                <a:cubicBezTo>
                  <a:pt x="10086" y="17383"/>
                  <a:pt x="16895" y="19377"/>
                  <a:pt x="20299" y="22781"/>
                </a:cubicBezTo>
                <a:cubicBezTo>
                  <a:pt x="22898" y="25380"/>
                  <a:pt x="21084" y="30104"/>
                  <a:pt x="21084" y="33779"/>
                </a:cubicBezTo>
                <a:cubicBezTo>
                  <a:pt x="21084" y="39284"/>
                  <a:pt x="21870" y="44771"/>
                  <a:pt x="21870" y="50276"/>
                </a:cubicBezTo>
                <a:cubicBezTo>
                  <a:pt x="21870" y="52633"/>
                  <a:pt x="21870" y="54989"/>
                  <a:pt x="21870" y="57346"/>
                </a:cubicBezTo>
                <a:cubicBezTo>
                  <a:pt x="21870" y="58393"/>
                  <a:pt x="21129" y="61229"/>
                  <a:pt x="21870" y="60488"/>
                </a:cubicBezTo>
                <a:cubicBezTo>
                  <a:pt x="27332" y="55026"/>
                  <a:pt x="17585" y="43741"/>
                  <a:pt x="21870" y="37314"/>
                </a:cubicBezTo>
                <a:cubicBezTo>
                  <a:pt x="24762" y="32976"/>
                  <a:pt x="31637" y="33219"/>
                  <a:pt x="35617" y="29851"/>
                </a:cubicBezTo>
                <a:cubicBezTo>
                  <a:pt x="37836" y="27973"/>
                  <a:pt x="40088" y="23445"/>
                  <a:pt x="42688" y="24745"/>
                </a:cubicBezTo>
                <a:cubicBezTo>
                  <a:pt x="43580" y="25191"/>
                  <a:pt x="42288" y="26872"/>
                  <a:pt x="41509" y="27495"/>
                </a:cubicBezTo>
                <a:cubicBezTo>
                  <a:pt x="39211" y="29333"/>
                  <a:pt x="36750" y="31048"/>
                  <a:pt x="34046" y="32208"/>
                </a:cubicBezTo>
                <a:cubicBezTo>
                  <a:pt x="28763" y="34474"/>
                  <a:pt x="24263" y="38278"/>
                  <a:pt x="19121" y="40849"/>
                </a:cubicBezTo>
                <a:cubicBezTo>
                  <a:pt x="16286" y="42266"/>
                  <a:pt x="14357" y="36618"/>
                  <a:pt x="11658" y="34957"/>
                </a:cubicBezTo>
                <a:cubicBezTo>
                  <a:pt x="8750" y="33167"/>
                  <a:pt x="5777" y="31467"/>
                  <a:pt x="3016" y="29459"/>
                </a:cubicBezTo>
                <a:cubicBezTo>
                  <a:pt x="1890" y="28640"/>
                  <a:pt x="-716" y="27301"/>
                  <a:pt x="267" y="26316"/>
                </a:cubicBezTo>
                <a:cubicBezTo>
                  <a:pt x="729" y="25852"/>
                  <a:pt x="1335" y="27076"/>
                  <a:pt x="1838" y="27495"/>
                </a:cubicBezTo>
                <a:cubicBezTo>
                  <a:pt x="4154" y="29425"/>
                  <a:pt x="6745" y="31003"/>
                  <a:pt x="9301" y="32601"/>
                </a:cubicBezTo>
                <a:cubicBezTo>
                  <a:pt x="13704" y="35353"/>
                  <a:pt x="21004" y="36204"/>
                  <a:pt x="22263" y="41242"/>
                </a:cubicBezTo>
                <a:cubicBezTo>
                  <a:pt x="23407" y="45816"/>
                  <a:pt x="20231" y="51338"/>
                  <a:pt x="22656" y="55382"/>
                </a:cubicBezTo>
                <a:cubicBezTo>
                  <a:pt x="24286" y="58100"/>
                  <a:pt x="26730" y="60248"/>
                  <a:pt x="28547" y="62845"/>
                </a:cubicBezTo>
                <a:cubicBezTo>
                  <a:pt x="29663" y="64440"/>
                  <a:pt x="33851" y="68542"/>
                  <a:pt x="32475" y="67166"/>
                </a:cubicBezTo>
                <a:cubicBezTo>
                  <a:pt x="28309" y="63000"/>
                  <a:pt x="27341" y="55213"/>
                  <a:pt x="21870" y="53026"/>
                </a:cubicBezTo>
                <a:cubicBezTo>
                  <a:pt x="18026" y="51489"/>
                  <a:pt x="13506" y="56391"/>
                  <a:pt x="11658" y="600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9" name="Google Shape;259;p40"/>
          <p:cNvSpPr/>
          <p:nvPr/>
        </p:nvSpPr>
        <p:spPr>
          <a:xfrm>
            <a:off x="1592777" y="1688975"/>
            <a:ext cx="488661" cy="959417"/>
          </a:xfrm>
          <a:custGeom>
            <a:avLst/>
            <a:gdLst/>
            <a:ahLst/>
            <a:cxnLst/>
            <a:rect l="l" t="t" r="r" b="b"/>
            <a:pathLst>
              <a:path w="42997" h="68542" extrusionOk="0">
                <a:moveTo>
                  <a:pt x="21084" y="0"/>
                </a:moveTo>
                <a:cubicBezTo>
                  <a:pt x="16451" y="2162"/>
                  <a:pt x="6376" y="5626"/>
                  <a:pt x="9301" y="9819"/>
                </a:cubicBezTo>
                <a:cubicBezTo>
                  <a:pt x="13333" y="15598"/>
                  <a:pt x="16466" y="26528"/>
                  <a:pt x="23441" y="25531"/>
                </a:cubicBezTo>
                <a:cubicBezTo>
                  <a:pt x="27329" y="24975"/>
                  <a:pt x="32868" y="22389"/>
                  <a:pt x="32868" y="18461"/>
                </a:cubicBezTo>
                <a:cubicBezTo>
                  <a:pt x="32868" y="10776"/>
                  <a:pt x="21805" y="-3078"/>
                  <a:pt x="16371" y="2356"/>
                </a:cubicBezTo>
                <a:cubicBezTo>
                  <a:pt x="13544" y="5183"/>
                  <a:pt x="10086" y="8572"/>
                  <a:pt x="10086" y="12569"/>
                </a:cubicBezTo>
                <a:cubicBezTo>
                  <a:pt x="10086" y="17383"/>
                  <a:pt x="16895" y="19377"/>
                  <a:pt x="20299" y="22781"/>
                </a:cubicBezTo>
                <a:cubicBezTo>
                  <a:pt x="22898" y="25380"/>
                  <a:pt x="21084" y="30104"/>
                  <a:pt x="21084" y="33779"/>
                </a:cubicBezTo>
                <a:cubicBezTo>
                  <a:pt x="21084" y="39284"/>
                  <a:pt x="21870" y="44771"/>
                  <a:pt x="21870" y="50276"/>
                </a:cubicBezTo>
                <a:cubicBezTo>
                  <a:pt x="21870" y="52633"/>
                  <a:pt x="21870" y="54989"/>
                  <a:pt x="21870" y="57346"/>
                </a:cubicBezTo>
                <a:cubicBezTo>
                  <a:pt x="21870" y="58393"/>
                  <a:pt x="21129" y="61229"/>
                  <a:pt x="21870" y="60488"/>
                </a:cubicBezTo>
                <a:cubicBezTo>
                  <a:pt x="27332" y="55026"/>
                  <a:pt x="17585" y="43741"/>
                  <a:pt x="21870" y="37314"/>
                </a:cubicBezTo>
                <a:cubicBezTo>
                  <a:pt x="24762" y="32976"/>
                  <a:pt x="31637" y="33219"/>
                  <a:pt x="35617" y="29851"/>
                </a:cubicBezTo>
                <a:cubicBezTo>
                  <a:pt x="37836" y="27973"/>
                  <a:pt x="40088" y="23445"/>
                  <a:pt x="42688" y="24745"/>
                </a:cubicBezTo>
                <a:cubicBezTo>
                  <a:pt x="43580" y="25191"/>
                  <a:pt x="42288" y="26872"/>
                  <a:pt x="41509" y="27495"/>
                </a:cubicBezTo>
                <a:cubicBezTo>
                  <a:pt x="39211" y="29333"/>
                  <a:pt x="36750" y="31048"/>
                  <a:pt x="34046" y="32208"/>
                </a:cubicBezTo>
                <a:cubicBezTo>
                  <a:pt x="28763" y="34474"/>
                  <a:pt x="24263" y="38278"/>
                  <a:pt x="19121" y="40849"/>
                </a:cubicBezTo>
                <a:cubicBezTo>
                  <a:pt x="16286" y="42266"/>
                  <a:pt x="14357" y="36618"/>
                  <a:pt x="11658" y="34957"/>
                </a:cubicBezTo>
                <a:cubicBezTo>
                  <a:pt x="8750" y="33167"/>
                  <a:pt x="5777" y="31467"/>
                  <a:pt x="3016" y="29459"/>
                </a:cubicBezTo>
                <a:cubicBezTo>
                  <a:pt x="1890" y="28640"/>
                  <a:pt x="-716" y="27301"/>
                  <a:pt x="267" y="26316"/>
                </a:cubicBezTo>
                <a:cubicBezTo>
                  <a:pt x="729" y="25852"/>
                  <a:pt x="1335" y="27076"/>
                  <a:pt x="1838" y="27495"/>
                </a:cubicBezTo>
                <a:cubicBezTo>
                  <a:pt x="4154" y="29425"/>
                  <a:pt x="6745" y="31003"/>
                  <a:pt x="9301" y="32601"/>
                </a:cubicBezTo>
                <a:cubicBezTo>
                  <a:pt x="13704" y="35353"/>
                  <a:pt x="21004" y="36204"/>
                  <a:pt x="22263" y="41242"/>
                </a:cubicBezTo>
                <a:cubicBezTo>
                  <a:pt x="23407" y="45816"/>
                  <a:pt x="20231" y="51338"/>
                  <a:pt x="22656" y="55382"/>
                </a:cubicBezTo>
                <a:cubicBezTo>
                  <a:pt x="24286" y="58100"/>
                  <a:pt x="26730" y="60248"/>
                  <a:pt x="28547" y="62845"/>
                </a:cubicBezTo>
                <a:cubicBezTo>
                  <a:pt x="29663" y="64440"/>
                  <a:pt x="33851" y="68542"/>
                  <a:pt x="32475" y="67166"/>
                </a:cubicBezTo>
                <a:cubicBezTo>
                  <a:pt x="28309" y="63000"/>
                  <a:pt x="27341" y="55213"/>
                  <a:pt x="21870" y="53026"/>
                </a:cubicBezTo>
                <a:cubicBezTo>
                  <a:pt x="18026" y="51489"/>
                  <a:pt x="13506" y="56391"/>
                  <a:pt x="11658" y="600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0" name="Google Shape;260;p40"/>
          <p:cNvSpPr/>
          <p:nvPr/>
        </p:nvSpPr>
        <p:spPr>
          <a:xfrm>
            <a:off x="2546677" y="1311300"/>
            <a:ext cx="488661" cy="959417"/>
          </a:xfrm>
          <a:custGeom>
            <a:avLst/>
            <a:gdLst/>
            <a:ahLst/>
            <a:cxnLst/>
            <a:rect l="l" t="t" r="r" b="b"/>
            <a:pathLst>
              <a:path w="42997" h="68542" extrusionOk="0">
                <a:moveTo>
                  <a:pt x="21084" y="0"/>
                </a:moveTo>
                <a:cubicBezTo>
                  <a:pt x="16451" y="2162"/>
                  <a:pt x="6376" y="5626"/>
                  <a:pt x="9301" y="9819"/>
                </a:cubicBezTo>
                <a:cubicBezTo>
                  <a:pt x="13333" y="15598"/>
                  <a:pt x="16466" y="26528"/>
                  <a:pt x="23441" y="25531"/>
                </a:cubicBezTo>
                <a:cubicBezTo>
                  <a:pt x="27329" y="24975"/>
                  <a:pt x="32868" y="22389"/>
                  <a:pt x="32868" y="18461"/>
                </a:cubicBezTo>
                <a:cubicBezTo>
                  <a:pt x="32868" y="10776"/>
                  <a:pt x="21805" y="-3078"/>
                  <a:pt x="16371" y="2356"/>
                </a:cubicBezTo>
                <a:cubicBezTo>
                  <a:pt x="13544" y="5183"/>
                  <a:pt x="10086" y="8572"/>
                  <a:pt x="10086" y="12569"/>
                </a:cubicBezTo>
                <a:cubicBezTo>
                  <a:pt x="10086" y="17383"/>
                  <a:pt x="16895" y="19377"/>
                  <a:pt x="20299" y="22781"/>
                </a:cubicBezTo>
                <a:cubicBezTo>
                  <a:pt x="22898" y="25380"/>
                  <a:pt x="21084" y="30104"/>
                  <a:pt x="21084" y="33779"/>
                </a:cubicBezTo>
                <a:cubicBezTo>
                  <a:pt x="21084" y="39284"/>
                  <a:pt x="21870" y="44771"/>
                  <a:pt x="21870" y="50276"/>
                </a:cubicBezTo>
                <a:cubicBezTo>
                  <a:pt x="21870" y="52633"/>
                  <a:pt x="21870" y="54989"/>
                  <a:pt x="21870" y="57346"/>
                </a:cubicBezTo>
                <a:cubicBezTo>
                  <a:pt x="21870" y="58393"/>
                  <a:pt x="21129" y="61229"/>
                  <a:pt x="21870" y="60488"/>
                </a:cubicBezTo>
                <a:cubicBezTo>
                  <a:pt x="27332" y="55026"/>
                  <a:pt x="17585" y="43741"/>
                  <a:pt x="21870" y="37314"/>
                </a:cubicBezTo>
                <a:cubicBezTo>
                  <a:pt x="24762" y="32976"/>
                  <a:pt x="31637" y="33219"/>
                  <a:pt x="35617" y="29851"/>
                </a:cubicBezTo>
                <a:cubicBezTo>
                  <a:pt x="37836" y="27973"/>
                  <a:pt x="40088" y="23445"/>
                  <a:pt x="42688" y="24745"/>
                </a:cubicBezTo>
                <a:cubicBezTo>
                  <a:pt x="43580" y="25191"/>
                  <a:pt x="42288" y="26872"/>
                  <a:pt x="41509" y="27495"/>
                </a:cubicBezTo>
                <a:cubicBezTo>
                  <a:pt x="39211" y="29333"/>
                  <a:pt x="36750" y="31048"/>
                  <a:pt x="34046" y="32208"/>
                </a:cubicBezTo>
                <a:cubicBezTo>
                  <a:pt x="28763" y="34474"/>
                  <a:pt x="24263" y="38278"/>
                  <a:pt x="19121" y="40849"/>
                </a:cubicBezTo>
                <a:cubicBezTo>
                  <a:pt x="16286" y="42266"/>
                  <a:pt x="14357" y="36618"/>
                  <a:pt x="11658" y="34957"/>
                </a:cubicBezTo>
                <a:cubicBezTo>
                  <a:pt x="8750" y="33167"/>
                  <a:pt x="5777" y="31467"/>
                  <a:pt x="3016" y="29459"/>
                </a:cubicBezTo>
                <a:cubicBezTo>
                  <a:pt x="1890" y="28640"/>
                  <a:pt x="-716" y="27301"/>
                  <a:pt x="267" y="26316"/>
                </a:cubicBezTo>
                <a:cubicBezTo>
                  <a:pt x="729" y="25852"/>
                  <a:pt x="1335" y="27076"/>
                  <a:pt x="1838" y="27495"/>
                </a:cubicBezTo>
                <a:cubicBezTo>
                  <a:pt x="4154" y="29425"/>
                  <a:pt x="6745" y="31003"/>
                  <a:pt x="9301" y="32601"/>
                </a:cubicBezTo>
                <a:cubicBezTo>
                  <a:pt x="13704" y="35353"/>
                  <a:pt x="21004" y="36204"/>
                  <a:pt x="22263" y="41242"/>
                </a:cubicBezTo>
                <a:cubicBezTo>
                  <a:pt x="23407" y="45816"/>
                  <a:pt x="20231" y="51338"/>
                  <a:pt x="22656" y="55382"/>
                </a:cubicBezTo>
                <a:cubicBezTo>
                  <a:pt x="24286" y="58100"/>
                  <a:pt x="26730" y="60248"/>
                  <a:pt x="28547" y="62845"/>
                </a:cubicBezTo>
                <a:cubicBezTo>
                  <a:pt x="29663" y="64440"/>
                  <a:pt x="33851" y="68542"/>
                  <a:pt x="32475" y="67166"/>
                </a:cubicBezTo>
                <a:cubicBezTo>
                  <a:pt x="28309" y="63000"/>
                  <a:pt x="27341" y="55213"/>
                  <a:pt x="21870" y="53026"/>
                </a:cubicBezTo>
                <a:cubicBezTo>
                  <a:pt x="18026" y="51489"/>
                  <a:pt x="13506" y="56391"/>
                  <a:pt x="11658" y="600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1" name="Google Shape;261;p40"/>
          <p:cNvSpPr/>
          <p:nvPr/>
        </p:nvSpPr>
        <p:spPr>
          <a:xfrm>
            <a:off x="3624752" y="1922675"/>
            <a:ext cx="488661" cy="959417"/>
          </a:xfrm>
          <a:custGeom>
            <a:avLst/>
            <a:gdLst/>
            <a:ahLst/>
            <a:cxnLst/>
            <a:rect l="l" t="t" r="r" b="b"/>
            <a:pathLst>
              <a:path w="42997" h="68542" extrusionOk="0">
                <a:moveTo>
                  <a:pt x="21084" y="0"/>
                </a:moveTo>
                <a:cubicBezTo>
                  <a:pt x="16451" y="2162"/>
                  <a:pt x="6376" y="5626"/>
                  <a:pt x="9301" y="9819"/>
                </a:cubicBezTo>
                <a:cubicBezTo>
                  <a:pt x="13333" y="15598"/>
                  <a:pt x="16466" y="26528"/>
                  <a:pt x="23441" y="25531"/>
                </a:cubicBezTo>
                <a:cubicBezTo>
                  <a:pt x="27329" y="24975"/>
                  <a:pt x="32868" y="22389"/>
                  <a:pt x="32868" y="18461"/>
                </a:cubicBezTo>
                <a:cubicBezTo>
                  <a:pt x="32868" y="10776"/>
                  <a:pt x="21805" y="-3078"/>
                  <a:pt x="16371" y="2356"/>
                </a:cubicBezTo>
                <a:cubicBezTo>
                  <a:pt x="13544" y="5183"/>
                  <a:pt x="10086" y="8572"/>
                  <a:pt x="10086" y="12569"/>
                </a:cubicBezTo>
                <a:cubicBezTo>
                  <a:pt x="10086" y="17383"/>
                  <a:pt x="16895" y="19377"/>
                  <a:pt x="20299" y="22781"/>
                </a:cubicBezTo>
                <a:cubicBezTo>
                  <a:pt x="22898" y="25380"/>
                  <a:pt x="21084" y="30104"/>
                  <a:pt x="21084" y="33779"/>
                </a:cubicBezTo>
                <a:cubicBezTo>
                  <a:pt x="21084" y="39284"/>
                  <a:pt x="21870" y="44771"/>
                  <a:pt x="21870" y="50276"/>
                </a:cubicBezTo>
                <a:cubicBezTo>
                  <a:pt x="21870" y="52633"/>
                  <a:pt x="21870" y="54989"/>
                  <a:pt x="21870" y="57346"/>
                </a:cubicBezTo>
                <a:cubicBezTo>
                  <a:pt x="21870" y="58393"/>
                  <a:pt x="21129" y="61229"/>
                  <a:pt x="21870" y="60488"/>
                </a:cubicBezTo>
                <a:cubicBezTo>
                  <a:pt x="27332" y="55026"/>
                  <a:pt x="17585" y="43741"/>
                  <a:pt x="21870" y="37314"/>
                </a:cubicBezTo>
                <a:cubicBezTo>
                  <a:pt x="24762" y="32976"/>
                  <a:pt x="31637" y="33219"/>
                  <a:pt x="35617" y="29851"/>
                </a:cubicBezTo>
                <a:cubicBezTo>
                  <a:pt x="37836" y="27973"/>
                  <a:pt x="40088" y="23445"/>
                  <a:pt x="42688" y="24745"/>
                </a:cubicBezTo>
                <a:cubicBezTo>
                  <a:pt x="43580" y="25191"/>
                  <a:pt x="42288" y="26872"/>
                  <a:pt x="41509" y="27495"/>
                </a:cubicBezTo>
                <a:cubicBezTo>
                  <a:pt x="39211" y="29333"/>
                  <a:pt x="36750" y="31048"/>
                  <a:pt x="34046" y="32208"/>
                </a:cubicBezTo>
                <a:cubicBezTo>
                  <a:pt x="28763" y="34474"/>
                  <a:pt x="24263" y="38278"/>
                  <a:pt x="19121" y="40849"/>
                </a:cubicBezTo>
                <a:cubicBezTo>
                  <a:pt x="16286" y="42266"/>
                  <a:pt x="14357" y="36618"/>
                  <a:pt x="11658" y="34957"/>
                </a:cubicBezTo>
                <a:cubicBezTo>
                  <a:pt x="8750" y="33167"/>
                  <a:pt x="5777" y="31467"/>
                  <a:pt x="3016" y="29459"/>
                </a:cubicBezTo>
                <a:cubicBezTo>
                  <a:pt x="1890" y="28640"/>
                  <a:pt x="-716" y="27301"/>
                  <a:pt x="267" y="26316"/>
                </a:cubicBezTo>
                <a:cubicBezTo>
                  <a:pt x="729" y="25852"/>
                  <a:pt x="1335" y="27076"/>
                  <a:pt x="1838" y="27495"/>
                </a:cubicBezTo>
                <a:cubicBezTo>
                  <a:pt x="4154" y="29425"/>
                  <a:pt x="6745" y="31003"/>
                  <a:pt x="9301" y="32601"/>
                </a:cubicBezTo>
                <a:cubicBezTo>
                  <a:pt x="13704" y="35353"/>
                  <a:pt x="21004" y="36204"/>
                  <a:pt x="22263" y="41242"/>
                </a:cubicBezTo>
                <a:cubicBezTo>
                  <a:pt x="23407" y="45816"/>
                  <a:pt x="20231" y="51338"/>
                  <a:pt x="22656" y="55382"/>
                </a:cubicBezTo>
                <a:cubicBezTo>
                  <a:pt x="24286" y="58100"/>
                  <a:pt x="26730" y="60248"/>
                  <a:pt x="28547" y="62845"/>
                </a:cubicBezTo>
                <a:cubicBezTo>
                  <a:pt x="29663" y="64440"/>
                  <a:pt x="33851" y="68542"/>
                  <a:pt x="32475" y="67166"/>
                </a:cubicBezTo>
                <a:cubicBezTo>
                  <a:pt x="28309" y="63000"/>
                  <a:pt x="27341" y="55213"/>
                  <a:pt x="21870" y="53026"/>
                </a:cubicBezTo>
                <a:cubicBezTo>
                  <a:pt x="18026" y="51489"/>
                  <a:pt x="13506" y="56391"/>
                  <a:pt x="11658" y="600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2" name="Google Shape;262;p40"/>
          <p:cNvSpPr/>
          <p:nvPr/>
        </p:nvSpPr>
        <p:spPr>
          <a:xfrm>
            <a:off x="4113427" y="1494300"/>
            <a:ext cx="488661" cy="959417"/>
          </a:xfrm>
          <a:custGeom>
            <a:avLst/>
            <a:gdLst/>
            <a:ahLst/>
            <a:cxnLst/>
            <a:rect l="l" t="t" r="r" b="b"/>
            <a:pathLst>
              <a:path w="42997" h="68542" extrusionOk="0">
                <a:moveTo>
                  <a:pt x="21084" y="0"/>
                </a:moveTo>
                <a:cubicBezTo>
                  <a:pt x="16451" y="2162"/>
                  <a:pt x="6376" y="5626"/>
                  <a:pt x="9301" y="9819"/>
                </a:cubicBezTo>
                <a:cubicBezTo>
                  <a:pt x="13333" y="15598"/>
                  <a:pt x="16466" y="26528"/>
                  <a:pt x="23441" y="25531"/>
                </a:cubicBezTo>
                <a:cubicBezTo>
                  <a:pt x="27329" y="24975"/>
                  <a:pt x="32868" y="22389"/>
                  <a:pt x="32868" y="18461"/>
                </a:cubicBezTo>
                <a:cubicBezTo>
                  <a:pt x="32868" y="10776"/>
                  <a:pt x="21805" y="-3078"/>
                  <a:pt x="16371" y="2356"/>
                </a:cubicBezTo>
                <a:cubicBezTo>
                  <a:pt x="13544" y="5183"/>
                  <a:pt x="10086" y="8572"/>
                  <a:pt x="10086" y="12569"/>
                </a:cubicBezTo>
                <a:cubicBezTo>
                  <a:pt x="10086" y="17383"/>
                  <a:pt x="16895" y="19377"/>
                  <a:pt x="20299" y="22781"/>
                </a:cubicBezTo>
                <a:cubicBezTo>
                  <a:pt x="22898" y="25380"/>
                  <a:pt x="21084" y="30104"/>
                  <a:pt x="21084" y="33779"/>
                </a:cubicBezTo>
                <a:cubicBezTo>
                  <a:pt x="21084" y="39284"/>
                  <a:pt x="21870" y="44771"/>
                  <a:pt x="21870" y="50276"/>
                </a:cubicBezTo>
                <a:cubicBezTo>
                  <a:pt x="21870" y="52633"/>
                  <a:pt x="21870" y="54989"/>
                  <a:pt x="21870" y="57346"/>
                </a:cubicBezTo>
                <a:cubicBezTo>
                  <a:pt x="21870" y="58393"/>
                  <a:pt x="21129" y="61229"/>
                  <a:pt x="21870" y="60488"/>
                </a:cubicBezTo>
                <a:cubicBezTo>
                  <a:pt x="27332" y="55026"/>
                  <a:pt x="17585" y="43741"/>
                  <a:pt x="21870" y="37314"/>
                </a:cubicBezTo>
                <a:cubicBezTo>
                  <a:pt x="24762" y="32976"/>
                  <a:pt x="31637" y="33219"/>
                  <a:pt x="35617" y="29851"/>
                </a:cubicBezTo>
                <a:cubicBezTo>
                  <a:pt x="37836" y="27973"/>
                  <a:pt x="40088" y="23445"/>
                  <a:pt x="42688" y="24745"/>
                </a:cubicBezTo>
                <a:cubicBezTo>
                  <a:pt x="43580" y="25191"/>
                  <a:pt x="42288" y="26872"/>
                  <a:pt x="41509" y="27495"/>
                </a:cubicBezTo>
                <a:cubicBezTo>
                  <a:pt x="39211" y="29333"/>
                  <a:pt x="36750" y="31048"/>
                  <a:pt x="34046" y="32208"/>
                </a:cubicBezTo>
                <a:cubicBezTo>
                  <a:pt x="28763" y="34474"/>
                  <a:pt x="24263" y="38278"/>
                  <a:pt x="19121" y="40849"/>
                </a:cubicBezTo>
                <a:cubicBezTo>
                  <a:pt x="16286" y="42266"/>
                  <a:pt x="14357" y="36618"/>
                  <a:pt x="11658" y="34957"/>
                </a:cubicBezTo>
                <a:cubicBezTo>
                  <a:pt x="8750" y="33167"/>
                  <a:pt x="5777" y="31467"/>
                  <a:pt x="3016" y="29459"/>
                </a:cubicBezTo>
                <a:cubicBezTo>
                  <a:pt x="1890" y="28640"/>
                  <a:pt x="-716" y="27301"/>
                  <a:pt x="267" y="26316"/>
                </a:cubicBezTo>
                <a:cubicBezTo>
                  <a:pt x="729" y="25852"/>
                  <a:pt x="1335" y="27076"/>
                  <a:pt x="1838" y="27495"/>
                </a:cubicBezTo>
                <a:cubicBezTo>
                  <a:pt x="4154" y="29425"/>
                  <a:pt x="6745" y="31003"/>
                  <a:pt x="9301" y="32601"/>
                </a:cubicBezTo>
                <a:cubicBezTo>
                  <a:pt x="13704" y="35353"/>
                  <a:pt x="21004" y="36204"/>
                  <a:pt x="22263" y="41242"/>
                </a:cubicBezTo>
                <a:cubicBezTo>
                  <a:pt x="23407" y="45816"/>
                  <a:pt x="20231" y="51338"/>
                  <a:pt x="22656" y="55382"/>
                </a:cubicBezTo>
                <a:cubicBezTo>
                  <a:pt x="24286" y="58100"/>
                  <a:pt x="26730" y="60248"/>
                  <a:pt x="28547" y="62845"/>
                </a:cubicBezTo>
                <a:cubicBezTo>
                  <a:pt x="29663" y="64440"/>
                  <a:pt x="33851" y="68542"/>
                  <a:pt x="32475" y="67166"/>
                </a:cubicBezTo>
                <a:cubicBezTo>
                  <a:pt x="28309" y="63000"/>
                  <a:pt x="27341" y="55213"/>
                  <a:pt x="21870" y="53026"/>
                </a:cubicBezTo>
                <a:cubicBezTo>
                  <a:pt x="18026" y="51489"/>
                  <a:pt x="13506" y="56391"/>
                  <a:pt x="11658" y="600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Google Shape;263;p40"/>
          <p:cNvSpPr/>
          <p:nvPr/>
        </p:nvSpPr>
        <p:spPr>
          <a:xfrm>
            <a:off x="4113427" y="2882100"/>
            <a:ext cx="488661" cy="959417"/>
          </a:xfrm>
          <a:custGeom>
            <a:avLst/>
            <a:gdLst/>
            <a:ahLst/>
            <a:cxnLst/>
            <a:rect l="l" t="t" r="r" b="b"/>
            <a:pathLst>
              <a:path w="42997" h="68542" extrusionOk="0">
                <a:moveTo>
                  <a:pt x="21084" y="0"/>
                </a:moveTo>
                <a:cubicBezTo>
                  <a:pt x="16451" y="2162"/>
                  <a:pt x="6376" y="5626"/>
                  <a:pt x="9301" y="9819"/>
                </a:cubicBezTo>
                <a:cubicBezTo>
                  <a:pt x="13333" y="15598"/>
                  <a:pt x="16466" y="26528"/>
                  <a:pt x="23441" y="25531"/>
                </a:cubicBezTo>
                <a:cubicBezTo>
                  <a:pt x="27329" y="24975"/>
                  <a:pt x="32868" y="22389"/>
                  <a:pt x="32868" y="18461"/>
                </a:cubicBezTo>
                <a:cubicBezTo>
                  <a:pt x="32868" y="10776"/>
                  <a:pt x="21805" y="-3078"/>
                  <a:pt x="16371" y="2356"/>
                </a:cubicBezTo>
                <a:cubicBezTo>
                  <a:pt x="13544" y="5183"/>
                  <a:pt x="10086" y="8572"/>
                  <a:pt x="10086" y="12569"/>
                </a:cubicBezTo>
                <a:cubicBezTo>
                  <a:pt x="10086" y="17383"/>
                  <a:pt x="16895" y="19377"/>
                  <a:pt x="20299" y="22781"/>
                </a:cubicBezTo>
                <a:cubicBezTo>
                  <a:pt x="22898" y="25380"/>
                  <a:pt x="21084" y="30104"/>
                  <a:pt x="21084" y="33779"/>
                </a:cubicBezTo>
                <a:cubicBezTo>
                  <a:pt x="21084" y="39284"/>
                  <a:pt x="21870" y="44771"/>
                  <a:pt x="21870" y="50276"/>
                </a:cubicBezTo>
                <a:cubicBezTo>
                  <a:pt x="21870" y="52633"/>
                  <a:pt x="21870" y="54989"/>
                  <a:pt x="21870" y="57346"/>
                </a:cubicBezTo>
                <a:cubicBezTo>
                  <a:pt x="21870" y="58393"/>
                  <a:pt x="21129" y="61229"/>
                  <a:pt x="21870" y="60488"/>
                </a:cubicBezTo>
                <a:cubicBezTo>
                  <a:pt x="27332" y="55026"/>
                  <a:pt x="17585" y="43741"/>
                  <a:pt x="21870" y="37314"/>
                </a:cubicBezTo>
                <a:cubicBezTo>
                  <a:pt x="24762" y="32976"/>
                  <a:pt x="31637" y="33219"/>
                  <a:pt x="35617" y="29851"/>
                </a:cubicBezTo>
                <a:cubicBezTo>
                  <a:pt x="37836" y="27973"/>
                  <a:pt x="40088" y="23445"/>
                  <a:pt x="42688" y="24745"/>
                </a:cubicBezTo>
                <a:cubicBezTo>
                  <a:pt x="43580" y="25191"/>
                  <a:pt x="42288" y="26872"/>
                  <a:pt x="41509" y="27495"/>
                </a:cubicBezTo>
                <a:cubicBezTo>
                  <a:pt x="39211" y="29333"/>
                  <a:pt x="36750" y="31048"/>
                  <a:pt x="34046" y="32208"/>
                </a:cubicBezTo>
                <a:cubicBezTo>
                  <a:pt x="28763" y="34474"/>
                  <a:pt x="24263" y="38278"/>
                  <a:pt x="19121" y="40849"/>
                </a:cubicBezTo>
                <a:cubicBezTo>
                  <a:pt x="16286" y="42266"/>
                  <a:pt x="14357" y="36618"/>
                  <a:pt x="11658" y="34957"/>
                </a:cubicBezTo>
                <a:cubicBezTo>
                  <a:pt x="8750" y="33167"/>
                  <a:pt x="5777" y="31467"/>
                  <a:pt x="3016" y="29459"/>
                </a:cubicBezTo>
                <a:cubicBezTo>
                  <a:pt x="1890" y="28640"/>
                  <a:pt x="-716" y="27301"/>
                  <a:pt x="267" y="26316"/>
                </a:cubicBezTo>
                <a:cubicBezTo>
                  <a:pt x="729" y="25852"/>
                  <a:pt x="1335" y="27076"/>
                  <a:pt x="1838" y="27495"/>
                </a:cubicBezTo>
                <a:cubicBezTo>
                  <a:pt x="4154" y="29425"/>
                  <a:pt x="6745" y="31003"/>
                  <a:pt x="9301" y="32601"/>
                </a:cubicBezTo>
                <a:cubicBezTo>
                  <a:pt x="13704" y="35353"/>
                  <a:pt x="21004" y="36204"/>
                  <a:pt x="22263" y="41242"/>
                </a:cubicBezTo>
                <a:cubicBezTo>
                  <a:pt x="23407" y="45816"/>
                  <a:pt x="20231" y="51338"/>
                  <a:pt x="22656" y="55382"/>
                </a:cubicBezTo>
                <a:cubicBezTo>
                  <a:pt x="24286" y="58100"/>
                  <a:pt x="26730" y="60248"/>
                  <a:pt x="28547" y="62845"/>
                </a:cubicBezTo>
                <a:cubicBezTo>
                  <a:pt x="29663" y="64440"/>
                  <a:pt x="33851" y="68542"/>
                  <a:pt x="32475" y="67166"/>
                </a:cubicBezTo>
                <a:cubicBezTo>
                  <a:pt x="28309" y="63000"/>
                  <a:pt x="27341" y="55213"/>
                  <a:pt x="21870" y="53026"/>
                </a:cubicBezTo>
                <a:cubicBezTo>
                  <a:pt x="18026" y="51489"/>
                  <a:pt x="13506" y="56391"/>
                  <a:pt x="11658" y="600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4" name="Google Shape;264;p40"/>
          <p:cNvSpPr/>
          <p:nvPr/>
        </p:nvSpPr>
        <p:spPr>
          <a:xfrm>
            <a:off x="4811777" y="1922675"/>
            <a:ext cx="488661" cy="959417"/>
          </a:xfrm>
          <a:custGeom>
            <a:avLst/>
            <a:gdLst/>
            <a:ahLst/>
            <a:cxnLst/>
            <a:rect l="l" t="t" r="r" b="b"/>
            <a:pathLst>
              <a:path w="42997" h="68542" extrusionOk="0">
                <a:moveTo>
                  <a:pt x="21084" y="0"/>
                </a:moveTo>
                <a:cubicBezTo>
                  <a:pt x="16451" y="2162"/>
                  <a:pt x="6376" y="5626"/>
                  <a:pt x="9301" y="9819"/>
                </a:cubicBezTo>
                <a:cubicBezTo>
                  <a:pt x="13333" y="15598"/>
                  <a:pt x="16466" y="26528"/>
                  <a:pt x="23441" y="25531"/>
                </a:cubicBezTo>
                <a:cubicBezTo>
                  <a:pt x="27329" y="24975"/>
                  <a:pt x="32868" y="22389"/>
                  <a:pt x="32868" y="18461"/>
                </a:cubicBezTo>
                <a:cubicBezTo>
                  <a:pt x="32868" y="10776"/>
                  <a:pt x="21805" y="-3078"/>
                  <a:pt x="16371" y="2356"/>
                </a:cubicBezTo>
                <a:cubicBezTo>
                  <a:pt x="13544" y="5183"/>
                  <a:pt x="10086" y="8572"/>
                  <a:pt x="10086" y="12569"/>
                </a:cubicBezTo>
                <a:cubicBezTo>
                  <a:pt x="10086" y="17383"/>
                  <a:pt x="16895" y="19377"/>
                  <a:pt x="20299" y="22781"/>
                </a:cubicBezTo>
                <a:cubicBezTo>
                  <a:pt x="22898" y="25380"/>
                  <a:pt x="21084" y="30104"/>
                  <a:pt x="21084" y="33779"/>
                </a:cubicBezTo>
                <a:cubicBezTo>
                  <a:pt x="21084" y="39284"/>
                  <a:pt x="21870" y="44771"/>
                  <a:pt x="21870" y="50276"/>
                </a:cubicBezTo>
                <a:cubicBezTo>
                  <a:pt x="21870" y="52633"/>
                  <a:pt x="21870" y="54989"/>
                  <a:pt x="21870" y="57346"/>
                </a:cubicBezTo>
                <a:cubicBezTo>
                  <a:pt x="21870" y="58393"/>
                  <a:pt x="21129" y="61229"/>
                  <a:pt x="21870" y="60488"/>
                </a:cubicBezTo>
                <a:cubicBezTo>
                  <a:pt x="27332" y="55026"/>
                  <a:pt x="17585" y="43741"/>
                  <a:pt x="21870" y="37314"/>
                </a:cubicBezTo>
                <a:cubicBezTo>
                  <a:pt x="24762" y="32976"/>
                  <a:pt x="31637" y="33219"/>
                  <a:pt x="35617" y="29851"/>
                </a:cubicBezTo>
                <a:cubicBezTo>
                  <a:pt x="37836" y="27973"/>
                  <a:pt x="40088" y="23445"/>
                  <a:pt x="42688" y="24745"/>
                </a:cubicBezTo>
                <a:cubicBezTo>
                  <a:pt x="43580" y="25191"/>
                  <a:pt x="42288" y="26872"/>
                  <a:pt x="41509" y="27495"/>
                </a:cubicBezTo>
                <a:cubicBezTo>
                  <a:pt x="39211" y="29333"/>
                  <a:pt x="36750" y="31048"/>
                  <a:pt x="34046" y="32208"/>
                </a:cubicBezTo>
                <a:cubicBezTo>
                  <a:pt x="28763" y="34474"/>
                  <a:pt x="24263" y="38278"/>
                  <a:pt x="19121" y="40849"/>
                </a:cubicBezTo>
                <a:cubicBezTo>
                  <a:pt x="16286" y="42266"/>
                  <a:pt x="14357" y="36618"/>
                  <a:pt x="11658" y="34957"/>
                </a:cubicBezTo>
                <a:cubicBezTo>
                  <a:pt x="8750" y="33167"/>
                  <a:pt x="5777" y="31467"/>
                  <a:pt x="3016" y="29459"/>
                </a:cubicBezTo>
                <a:cubicBezTo>
                  <a:pt x="1890" y="28640"/>
                  <a:pt x="-716" y="27301"/>
                  <a:pt x="267" y="26316"/>
                </a:cubicBezTo>
                <a:cubicBezTo>
                  <a:pt x="729" y="25852"/>
                  <a:pt x="1335" y="27076"/>
                  <a:pt x="1838" y="27495"/>
                </a:cubicBezTo>
                <a:cubicBezTo>
                  <a:pt x="4154" y="29425"/>
                  <a:pt x="6745" y="31003"/>
                  <a:pt x="9301" y="32601"/>
                </a:cubicBezTo>
                <a:cubicBezTo>
                  <a:pt x="13704" y="35353"/>
                  <a:pt x="21004" y="36204"/>
                  <a:pt x="22263" y="41242"/>
                </a:cubicBezTo>
                <a:cubicBezTo>
                  <a:pt x="23407" y="45816"/>
                  <a:pt x="20231" y="51338"/>
                  <a:pt x="22656" y="55382"/>
                </a:cubicBezTo>
                <a:cubicBezTo>
                  <a:pt x="24286" y="58100"/>
                  <a:pt x="26730" y="60248"/>
                  <a:pt x="28547" y="62845"/>
                </a:cubicBezTo>
                <a:cubicBezTo>
                  <a:pt x="29663" y="64440"/>
                  <a:pt x="33851" y="68542"/>
                  <a:pt x="32475" y="67166"/>
                </a:cubicBezTo>
                <a:cubicBezTo>
                  <a:pt x="28309" y="63000"/>
                  <a:pt x="27341" y="55213"/>
                  <a:pt x="21870" y="53026"/>
                </a:cubicBezTo>
                <a:cubicBezTo>
                  <a:pt x="18026" y="51489"/>
                  <a:pt x="13506" y="56391"/>
                  <a:pt x="11658" y="600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5" name="Google Shape;265;p40"/>
          <p:cNvSpPr/>
          <p:nvPr/>
        </p:nvSpPr>
        <p:spPr>
          <a:xfrm>
            <a:off x="5765677" y="1545000"/>
            <a:ext cx="488661" cy="959417"/>
          </a:xfrm>
          <a:custGeom>
            <a:avLst/>
            <a:gdLst/>
            <a:ahLst/>
            <a:cxnLst/>
            <a:rect l="l" t="t" r="r" b="b"/>
            <a:pathLst>
              <a:path w="42997" h="68542" extrusionOk="0">
                <a:moveTo>
                  <a:pt x="21084" y="0"/>
                </a:moveTo>
                <a:cubicBezTo>
                  <a:pt x="16451" y="2162"/>
                  <a:pt x="6376" y="5626"/>
                  <a:pt x="9301" y="9819"/>
                </a:cubicBezTo>
                <a:cubicBezTo>
                  <a:pt x="13333" y="15598"/>
                  <a:pt x="16466" y="26528"/>
                  <a:pt x="23441" y="25531"/>
                </a:cubicBezTo>
                <a:cubicBezTo>
                  <a:pt x="27329" y="24975"/>
                  <a:pt x="32868" y="22389"/>
                  <a:pt x="32868" y="18461"/>
                </a:cubicBezTo>
                <a:cubicBezTo>
                  <a:pt x="32868" y="10776"/>
                  <a:pt x="21805" y="-3078"/>
                  <a:pt x="16371" y="2356"/>
                </a:cubicBezTo>
                <a:cubicBezTo>
                  <a:pt x="13544" y="5183"/>
                  <a:pt x="10086" y="8572"/>
                  <a:pt x="10086" y="12569"/>
                </a:cubicBezTo>
                <a:cubicBezTo>
                  <a:pt x="10086" y="17383"/>
                  <a:pt x="16895" y="19377"/>
                  <a:pt x="20299" y="22781"/>
                </a:cubicBezTo>
                <a:cubicBezTo>
                  <a:pt x="22898" y="25380"/>
                  <a:pt x="21084" y="30104"/>
                  <a:pt x="21084" y="33779"/>
                </a:cubicBezTo>
                <a:cubicBezTo>
                  <a:pt x="21084" y="39284"/>
                  <a:pt x="21870" y="44771"/>
                  <a:pt x="21870" y="50276"/>
                </a:cubicBezTo>
                <a:cubicBezTo>
                  <a:pt x="21870" y="52633"/>
                  <a:pt x="21870" y="54989"/>
                  <a:pt x="21870" y="57346"/>
                </a:cubicBezTo>
                <a:cubicBezTo>
                  <a:pt x="21870" y="58393"/>
                  <a:pt x="21129" y="61229"/>
                  <a:pt x="21870" y="60488"/>
                </a:cubicBezTo>
                <a:cubicBezTo>
                  <a:pt x="27332" y="55026"/>
                  <a:pt x="17585" y="43741"/>
                  <a:pt x="21870" y="37314"/>
                </a:cubicBezTo>
                <a:cubicBezTo>
                  <a:pt x="24762" y="32976"/>
                  <a:pt x="31637" y="33219"/>
                  <a:pt x="35617" y="29851"/>
                </a:cubicBezTo>
                <a:cubicBezTo>
                  <a:pt x="37836" y="27973"/>
                  <a:pt x="40088" y="23445"/>
                  <a:pt x="42688" y="24745"/>
                </a:cubicBezTo>
                <a:cubicBezTo>
                  <a:pt x="43580" y="25191"/>
                  <a:pt x="42288" y="26872"/>
                  <a:pt x="41509" y="27495"/>
                </a:cubicBezTo>
                <a:cubicBezTo>
                  <a:pt x="39211" y="29333"/>
                  <a:pt x="36750" y="31048"/>
                  <a:pt x="34046" y="32208"/>
                </a:cubicBezTo>
                <a:cubicBezTo>
                  <a:pt x="28763" y="34474"/>
                  <a:pt x="24263" y="38278"/>
                  <a:pt x="19121" y="40849"/>
                </a:cubicBezTo>
                <a:cubicBezTo>
                  <a:pt x="16286" y="42266"/>
                  <a:pt x="14357" y="36618"/>
                  <a:pt x="11658" y="34957"/>
                </a:cubicBezTo>
                <a:cubicBezTo>
                  <a:pt x="8750" y="33167"/>
                  <a:pt x="5777" y="31467"/>
                  <a:pt x="3016" y="29459"/>
                </a:cubicBezTo>
                <a:cubicBezTo>
                  <a:pt x="1890" y="28640"/>
                  <a:pt x="-716" y="27301"/>
                  <a:pt x="267" y="26316"/>
                </a:cubicBezTo>
                <a:cubicBezTo>
                  <a:pt x="729" y="25852"/>
                  <a:pt x="1335" y="27076"/>
                  <a:pt x="1838" y="27495"/>
                </a:cubicBezTo>
                <a:cubicBezTo>
                  <a:pt x="4154" y="29425"/>
                  <a:pt x="6745" y="31003"/>
                  <a:pt x="9301" y="32601"/>
                </a:cubicBezTo>
                <a:cubicBezTo>
                  <a:pt x="13704" y="35353"/>
                  <a:pt x="21004" y="36204"/>
                  <a:pt x="22263" y="41242"/>
                </a:cubicBezTo>
                <a:cubicBezTo>
                  <a:pt x="23407" y="45816"/>
                  <a:pt x="20231" y="51338"/>
                  <a:pt x="22656" y="55382"/>
                </a:cubicBezTo>
                <a:cubicBezTo>
                  <a:pt x="24286" y="58100"/>
                  <a:pt x="26730" y="60248"/>
                  <a:pt x="28547" y="62845"/>
                </a:cubicBezTo>
                <a:cubicBezTo>
                  <a:pt x="29663" y="64440"/>
                  <a:pt x="33851" y="68542"/>
                  <a:pt x="32475" y="67166"/>
                </a:cubicBezTo>
                <a:cubicBezTo>
                  <a:pt x="28309" y="63000"/>
                  <a:pt x="27341" y="55213"/>
                  <a:pt x="21870" y="53026"/>
                </a:cubicBezTo>
                <a:cubicBezTo>
                  <a:pt x="18026" y="51489"/>
                  <a:pt x="13506" y="56391"/>
                  <a:pt x="11658" y="600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6" name="Google Shape;266;p40"/>
          <p:cNvSpPr/>
          <p:nvPr/>
        </p:nvSpPr>
        <p:spPr>
          <a:xfrm>
            <a:off x="1538302" y="2516475"/>
            <a:ext cx="488661" cy="959417"/>
          </a:xfrm>
          <a:custGeom>
            <a:avLst/>
            <a:gdLst/>
            <a:ahLst/>
            <a:cxnLst/>
            <a:rect l="l" t="t" r="r" b="b"/>
            <a:pathLst>
              <a:path w="42997" h="68542" extrusionOk="0">
                <a:moveTo>
                  <a:pt x="21084" y="0"/>
                </a:moveTo>
                <a:cubicBezTo>
                  <a:pt x="16451" y="2162"/>
                  <a:pt x="6376" y="5626"/>
                  <a:pt x="9301" y="9819"/>
                </a:cubicBezTo>
                <a:cubicBezTo>
                  <a:pt x="13333" y="15598"/>
                  <a:pt x="16466" y="26528"/>
                  <a:pt x="23441" y="25531"/>
                </a:cubicBezTo>
                <a:cubicBezTo>
                  <a:pt x="27329" y="24975"/>
                  <a:pt x="32868" y="22389"/>
                  <a:pt x="32868" y="18461"/>
                </a:cubicBezTo>
                <a:cubicBezTo>
                  <a:pt x="32868" y="10776"/>
                  <a:pt x="21805" y="-3078"/>
                  <a:pt x="16371" y="2356"/>
                </a:cubicBezTo>
                <a:cubicBezTo>
                  <a:pt x="13544" y="5183"/>
                  <a:pt x="10086" y="8572"/>
                  <a:pt x="10086" y="12569"/>
                </a:cubicBezTo>
                <a:cubicBezTo>
                  <a:pt x="10086" y="17383"/>
                  <a:pt x="16895" y="19377"/>
                  <a:pt x="20299" y="22781"/>
                </a:cubicBezTo>
                <a:cubicBezTo>
                  <a:pt x="22898" y="25380"/>
                  <a:pt x="21084" y="30104"/>
                  <a:pt x="21084" y="33779"/>
                </a:cubicBezTo>
                <a:cubicBezTo>
                  <a:pt x="21084" y="39284"/>
                  <a:pt x="21870" y="44771"/>
                  <a:pt x="21870" y="50276"/>
                </a:cubicBezTo>
                <a:cubicBezTo>
                  <a:pt x="21870" y="52633"/>
                  <a:pt x="21870" y="54989"/>
                  <a:pt x="21870" y="57346"/>
                </a:cubicBezTo>
                <a:cubicBezTo>
                  <a:pt x="21870" y="58393"/>
                  <a:pt x="21129" y="61229"/>
                  <a:pt x="21870" y="60488"/>
                </a:cubicBezTo>
                <a:cubicBezTo>
                  <a:pt x="27332" y="55026"/>
                  <a:pt x="17585" y="43741"/>
                  <a:pt x="21870" y="37314"/>
                </a:cubicBezTo>
                <a:cubicBezTo>
                  <a:pt x="24762" y="32976"/>
                  <a:pt x="31637" y="33219"/>
                  <a:pt x="35617" y="29851"/>
                </a:cubicBezTo>
                <a:cubicBezTo>
                  <a:pt x="37836" y="27973"/>
                  <a:pt x="40088" y="23445"/>
                  <a:pt x="42688" y="24745"/>
                </a:cubicBezTo>
                <a:cubicBezTo>
                  <a:pt x="43580" y="25191"/>
                  <a:pt x="42288" y="26872"/>
                  <a:pt x="41509" y="27495"/>
                </a:cubicBezTo>
                <a:cubicBezTo>
                  <a:pt x="39211" y="29333"/>
                  <a:pt x="36750" y="31048"/>
                  <a:pt x="34046" y="32208"/>
                </a:cubicBezTo>
                <a:cubicBezTo>
                  <a:pt x="28763" y="34474"/>
                  <a:pt x="24263" y="38278"/>
                  <a:pt x="19121" y="40849"/>
                </a:cubicBezTo>
                <a:cubicBezTo>
                  <a:pt x="16286" y="42266"/>
                  <a:pt x="14357" y="36618"/>
                  <a:pt x="11658" y="34957"/>
                </a:cubicBezTo>
                <a:cubicBezTo>
                  <a:pt x="8750" y="33167"/>
                  <a:pt x="5777" y="31467"/>
                  <a:pt x="3016" y="29459"/>
                </a:cubicBezTo>
                <a:cubicBezTo>
                  <a:pt x="1890" y="28640"/>
                  <a:pt x="-716" y="27301"/>
                  <a:pt x="267" y="26316"/>
                </a:cubicBezTo>
                <a:cubicBezTo>
                  <a:pt x="729" y="25852"/>
                  <a:pt x="1335" y="27076"/>
                  <a:pt x="1838" y="27495"/>
                </a:cubicBezTo>
                <a:cubicBezTo>
                  <a:pt x="4154" y="29425"/>
                  <a:pt x="6745" y="31003"/>
                  <a:pt x="9301" y="32601"/>
                </a:cubicBezTo>
                <a:cubicBezTo>
                  <a:pt x="13704" y="35353"/>
                  <a:pt x="21004" y="36204"/>
                  <a:pt x="22263" y="41242"/>
                </a:cubicBezTo>
                <a:cubicBezTo>
                  <a:pt x="23407" y="45816"/>
                  <a:pt x="20231" y="51338"/>
                  <a:pt x="22656" y="55382"/>
                </a:cubicBezTo>
                <a:cubicBezTo>
                  <a:pt x="24286" y="58100"/>
                  <a:pt x="26730" y="60248"/>
                  <a:pt x="28547" y="62845"/>
                </a:cubicBezTo>
                <a:cubicBezTo>
                  <a:pt x="29663" y="64440"/>
                  <a:pt x="33851" y="68542"/>
                  <a:pt x="32475" y="67166"/>
                </a:cubicBezTo>
                <a:cubicBezTo>
                  <a:pt x="28309" y="63000"/>
                  <a:pt x="27341" y="55213"/>
                  <a:pt x="21870" y="53026"/>
                </a:cubicBezTo>
                <a:cubicBezTo>
                  <a:pt x="18026" y="51489"/>
                  <a:pt x="13506" y="56391"/>
                  <a:pt x="11658" y="600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7" name="Google Shape;267;p40"/>
          <p:cNvSpPr/>
          <p:nvPr/>
        </p:nvSpPr>
        <p:spPr>
          <a:xfrm>
            <a:off x="2026977" y="2088100"/>
            <a:ext cx="488661" cy="959417"/>
          </a:xfrm>
          <a:custGeom>
            <a:avLst/>
            <a:gdLst/>
            <a:ahLst/>
            <a:cxnLst/>
            <a:rect l="l" t="t" r="r" b="b"/>
            <a:pathLst>
              <a:path w="42997" h="68542" extrusionOk="0">
                <a:moveTo>
                  <a:pt x="21084" y="0"/>
                </a:moveTo>
                <a:cubicBezTo>
                  <a:pt x="16451" y="2162"/>
                  <a:pt x="6376" y="5626"/>
                  <a:pt x="9301" y="9819"/>
                </a:cubicBezTo>
                <a:cubicBezTo>
                  <a:pt x="13333" y="15598"/>
                  <a:pt x="16466" y="26528"/>
                  <a:pt x="23441" y="25531"/>
                </a:cubicBezTo>
                <a:cubicBezTo>
                  <a:pt x="27329" y="24975"/>
                  <a:pt x="32868" y="22389"/>
                  <a:pt x="32868" y="18461"/>
                </a:cubicBezTo>
                <a:cubicBezTo>
                  <a:pt x="32868" y="10776"/>
                  <a:pt x="21805" y="-3078"/>
                  <a:pt x="16371" y="2356"/>
                </a:cubicBezTo>
                <a:cubicBezTo>
                  <a:pt x="13544" y="5183"/>
                  <a:pt x="10086" y="8572"/>
                  <a:pt x="10086" y="12569"/>
                </a:cubicBezTo>
                <a:cubicBezTo>
                  <a:pt x="10086" y="17383"/>
                  <a:pt x="16895" y="19377"/>
                  <a:pt x="20299" y="22781"/>
                </a:cubicBezTo>
                <a:cubicBezTo>
                  <a:pt x="22898" y="25380"/>
                  <a:pt x="21084" y="30104"/>
                  <a:pt x="21084" y="33779"/>
                </a:cubicBezTo>
                <a:cubicBezTo>
                  <a:pt x="21084" y="39284"/>
                  <a:pt x="21870" y="44771"/>
                  <a:pt x="21870" y="50276"/>
                </a:cubicBezTo>
                <a:cubicBezTo>
                  <a:pt x="21870" y="52633"/>
                  <a:pt x="21870" y="54989"/>
                  <a:pt x="21870" y="57346"/>
                </a:cubicBezTo>
                <a:cubicBezTo>
                  <a:pt x="21870" y="58393"/>
                  <a:pt x="21129" y="61229"/>
                  <a:pt x="21870" y="60488"/>
                </a:cubicBezTo>
                <a:cubicBezTo>
                  <a:pt x="27332" y="55026"/>
                  <a:pt x="17585" y="43741"/>
                  <a:pt x="21870" y="37314"/>
                </a:cubicBezTo>
                <a:cubicBezTo>
                  <a:pt x="24762" y="32976"/>
                  <a:pt x="31637" y="33219"/>
                  <a:pt x="35617" y="29851"/>
                </a:cubicBezTo>
                <a:cubicBezTo>
                  <a:pt x="37836" y="27973"/>
                  <a:pt x="40088" y="23445"/>
                  <a:pt x="42688" y="24745"/>
                </a:cubicBezTo>
                <a:cubicBezTo>
                  <a:pt x="43580" y="25191"/>
                  <a:pt x="42288" y="26872"/>
                  <a:pt x="41509" y="27495"/>
                </a:cubicBezTo>
                <a:cubicBezTo>
                  <a:pt x="39211" y="29333"/>
                  <a:pt x="36750" y="31048"/>
                  <a:pt x="34046" y="32208"/>
                </a:cubicBezTo>
                <a:cubicBezTo>
                  <a:pt x="28763" y="34474"/>
                  <a:pt x="24263" y="38278"/>
                  <a:pt x="19121" y="40849"/>
                </a:cubicBezTo>
                <a:cubicBezTo>
                  <a:pt x="16286" y="42266"/>
                  <a:pt x="14357" y="36618"/>
                  <a:pt x="11658" y="34957"/>
                </a:cubicBezTo>
                <a:cubicBezTo>
                  <a:pt x="8750" y="33167"/>
                  <a:pt x="5777" y="31467"/>
                  <a:pt x="3016" y="29459"/>
                </a:cubicBezTo>
                <a:cubicBezTo>
                  <a:pt x="1890" y="28640"/>
                  <a:pt x="-716" y="27301"/>
                  <a:pt x="267" y="26316"/>
                </a:cubicBezTo>
                <a:cubicBezTo>
                  <a:pt x="729" y="25852"/>
                  <a:pt x="1335" y="27076"/>
                  <a:pt x="1838" y="27495"/>
                </a:cubicBezTo>
                <a:cubicBezTo>
                  <a:pt x="4154" y="29425"/>
                  <a:pt x="6745" y="31003"/>
                  <a:pt x="9301" y="32601"/>
                </a:cubicBezTo>
                <a:cubicBezTo>
                  <a:pt x="13704" y="35353"/>
                  <a:pt x="21004" y="36204"/>
                  <a:pt x="22263" y="41242"/>
                </a:cubicBezTo>
                <a:cubicBezTo>
                  <a:pt x="23407" y="45816"/>
                  <a:pt x="20231" y="51338"/>
                  <a:pt x="22656" y="55382"/>
                </a:cubicBezTo>
                <a:cubicBezTo>
                  <a:pt x="24286" y="58100"/>
                  <a:pt x="26730" y="60248"/>
                  <a:pt x="28547" y="62845"/>
                </a:cubicBezTo>
                <a:cubicBezTo>
                  <a:pt x="29663" y="64440"/>
                  <a:pt x="33851" y="68542"/>
                  <a:pt x="32475" y="67166"/>
                </a:cubicBezTo>
                <a:cubicBezTo>
                  <a:pt x="28309" y="63000"/>
                  <a:pt x="27341" y="55213"/>
                  <a:pt x="21870" y="53026"/>
                </a:cubicBezTo>
                <a:cubicBezTo>
                  <a:pt x="18026" y="51489"/>
                  <a:pt x="13506" y="56391"/>
                  <a:pt x="11658" y="600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8" name="Google Shape;268;p40"/>
          <p:cNvSpPr/>
          <p:nvPr/>
        </p:nvSpPr>
        <p:spPr>
          <a:xfrm>
            <a:off x="2026977" y="3475900"/>
            <a:ext cx="488661" cy="959417"/>
          </a:xfrm>
          <a:custGeom>
            <a:avLst/>
            <a:gdLst/>
            <a:ahLst/>
            <a:cxnLst/>
            <a:rect l="l" t="t" r="r" b="b"/>
            <a:pathLst>
              <a:path w="42997" h="68542" extrusionOk="0">
                <a:moveTo>
                  <a:pt x="21084" y="0"/>
                </a:moveTo>
                <a:cubicBezTo>
                  <a:pt x="16451" y="2162"/>
                  <a:pt x="6376" y="5626"/>
                  <a:pt x="9301" y="9819"/>
                </a:cubicBezTo>
                <a:cubicBezTo>
                  <a:pt x="13333" y="15598"/>
                  <a:pt x="16466" y="26528"/>
                  <a:pt x="23441" y="25531"/>
                </a:cubicBezTo>
                <a:cubicBezTo>
                  <a:pt x="27329" y="24975"/>
                  <a:pt x="32868" y="22389"/>
                  <a:pt x="32868" y="18461"/>
                </a:cubicBezTo>
                <a:cubicBezTo>
                  <a:pt x="32868" y="10776"/>
                  <a:pt x="21805" y="-3078"/>
                  <a:pt x="16371" y="2356"/>
                </a:cubicBezTo>
                <a:cubicBezTo>
                  <a:pt x="13544" y="5183"/>
                  <a:pt x="10086" y="8572"/>
                  <a:pt x="10086" y="12569"/>
                </a:cubicBezTo>
                <a:cubicBezTo>
                  <a:pt x="10086" y="17383"/>
                  <a:pt x="16895" y="19377"/>
                  <a:pt x="20299" y="22781"/>
                </a:cubicBezTo>
                <a:cubicBezTo>
                  <a:pt x="22898" y="25380"/>
                  <a:pt x="21084" y="30104"/>
                  <a:pt x="21084" y="33779"/>
                </a:cubicBezTo>
                <a:cubicBezTo>
                  <a:pt x="21084" y="39284"/>
                  <a:pt x="21870" y="44771"/>
                  <a:pt x="21870" y="50276"/>
                </a:cubicBezTo>
                <a:cubicBezTo>
                  <a:pt x="21870" y="52633"/>
                  <a:pt x="21870" y="54989"/>
                  <a:pt x="21870" y="57346"/>
                </a:cubicBezTo>
                <a:cubicBezTo>
                  <a:pt x="21870" y="58393"/>
                  <a:pt x="21129" y="61229"/>
                  <a:pt x="21870" y="60488"/>
                </a:cubicBezTo>
                <a:cubicBezTo>
                  <a:pt x="27332" y="55026"/>
                  <a:pt x="17585" y="43741"/>
                  <a:pt x="21870" y="37314"/>
                </a:cubicBezTo>
                <a:cubicBezTo>
                  <a:pt x="24762" y="32976"/>
                  <a:pt x="31637" y="33219"/>
                  <a:pt x="35617" y="29851"/>
                </a:cubicBezTo>
                <a:cubicBezTo>
                  <a:pt x="37836" y="27973"/>
                  <a:pt x="40088" y="23445"/>
                  <a:pt x="42688" y="24745"/>
                </a:cubicBezTo>
                <a:cubicBezTo>
                  <a:pt x="43580" y="25191"/>
                  <a:pt x="42288" y="26872"/>
                  <a:pt x="41509" y="27495"/>
                </a:cubicBezTo>
                <a:cubicBezTo>
                  <a:pt x="39211" y="29333"/>
                  <a:pt x="36750" y="31048"/>
                  <a:pt x="34046" y="32208"/>
                </a:cubicBezTo>
                <a:cubicBezTo>
                  <a:pt x="28763" y="34474"/>
                  <a:pt x="24263" y="38278"/>
                  <a:pt x="19121" y="40849"/>
                </a:cubicBezTo>
                <a:cubicBezTo>
                  <a:pt x="16286" y="42266"/>
                  <a:pt x="14357" y="36618"/>
                  <a:pt x="11658" y="34957"/>
                </a:cubicBezTo>
                <a:cubicBezTo>
                  <a:pt x="8750" y="33167"/>
                  <a:pt x="5777" y="31467"/>
                  <a:pt x="3016" y="29459"/>
                </a:cubicBezTo>
                <a:cubicBezTo>
                  <a:pt x="1890" y="28640"/>
                  <a:pt x="-716" y="27301"/>
                  <a:pt x="267" y="26316"/>
                </a:cubicBezTo>
                <a:cubicBezTo>
                  <a:pt x="729" y="25852"/>
                  <a:pt x="1335" y="27076"/>
                  <a:pt x="1838" y="27495"/>
                </a:cubicBezTo>
                <a:cubicBezTo>
                  <a:pt x="4154" y="29425"/>
                  <a:pt x="6745" y="31003"/>
                  <a:pt x="9301" y="32601"/>
                </a:cubicBezTo>
                <a:cubicBezTo>
                  <a:pt x="13704" y="35353"/>
                  <a:pt x="21004" y="36204"/>
                  <a:pt x="22263" y="41242"/>
                </a:cubicBezTo>
                <a:cubicBezTo>
                  <a:pt x="23407" y="45816"/>
                  <a:pt x="20231" y="51338"/>
                  <a:pt x="22656" y="55382"/>
                </a:cubicBezTo>
                <a:cubicBezTo>
                  <a:pt x="24286" y="58100"/>
                  <a:pt x="26730" y="60248"/>
                  <a:pt x="28547" y="62845"/>
                </a:cubicBezTo>
                <a:cubicBezTo>
                  <a:pt x="29663" y="64440"/>
                  <a:pt x="33851" y="68542"/>
                  <a:pt x="32475" y="67166"/>
                </a:cubicBezTo>
                <a:cubicBezTo>
                  <a:pt x="28309" y="63000"/>
                  <a:pt x="27341" y="55213"/>
                  <a:pt x="21870" y="53026"/>
                </a:cubicBezTo>
                <a:cubicBezTo>
                  <a:pt x="18026" y="51489"/>
                  <a:pt x="13506" y="56391"/>
                  <a:pt x="11658" y="600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9" name="Google Shape;269;p40"/>
          <p:cNvSpPr/>
          <p:nvPr/>
        </p:nvSpPr>
        <p:spPr>
          <a:xfrm>
            <a:off x="2725327" y="2516475"/>
            <a:ext cx="488661" cy="959417"/>
          </a:xfrm>
          <a:custGeom>
            <a:avLst/>
            <a:gdLst/>
            <a:ahLst/>
            <a:cxnLst/>
            <a:rect l="l" t="t" r="r" b="b"/>
            <a:pathLst>
              <a:path w="42997" h="68542" extrusionOk="0">
                <a:moveTo>
                  <a:pt x="21084" y="0"/>
                </a:moveTo>
                <a:cubicBezTo>
                  <a:pt x="16451" y="2162"/>
                  <a:pt x="6376" y="5626"/>
                  <a:pt x="9301" y="9819"/>
                </a:cubicBezTo>
                <a:cubicBezTo>
                  <a:pt x="13333" y="15598"/>
                  <a:pt x="16466" y="26528"/>
                  <a:pt x="23441" y="25531"/>
                </a:cubicBezTo>
                <a:cubicBezTo>
                  <a:pt x="27329" y="24975"/>
                  <a:pt x="32868" y="22389"/>
                  <a:pt x="32868" y="18461"/>
                </a:cubicBezTo>
                <a:cubicBezTo>
                  <a:pt x="32868" y="10776"/>
                  <a:pt x="21805" y="-3078"/>
                  <a:pt x="16371" y="2356"/>
                </a:cubicBezTo>
                <a:cubicBezTo>
                  <a:pt x="13544" y="5183"/>
                  <a:pt x="10086" y="8572"/>
                  <a:pt x="10086" y="12569"/>
                </a:cubicBezTo>
                <a:cubicBezTo>
                  <a:pt x="10086" y="17383"/>
                  <a:pt x="16895" y="19377"/>
                  <a:pt x="20299" y="22781"/>
                </a:cubicBezTo>
                <a:cubicBezTo>
                  <a:pt x="22898" y="25380"/>
                  <a:pt x="21084" y="30104"/>
                  <a:pt x="21084" y="33779"/>
                </a:cubicBezTo>
                <a:cubicBezTo>
                  <a:pt x="21084" y="39284"/>
                  <a:pt x="21870" y="44771"/>
                  <a:pt x="21870" y="50276"/>
                </a:cubicBezTo>
                <a:cubicBezTo>
                  <a:pt x="21870" y="52633"/>
                  <a:pt x="21870" y="54989"/>
                  <a:pt x="21870" y="57346"/>
                </a:cubicBezTo>
                <a:cubicBezTo>
                  <a:pt x="21870" y="58393"/>
                  <a:pt x="21129" y="61229"/>
                  <a:pt x="21870" y="60488"/>
                </a:cubicBezTo>
                <a:cubicBezTo>
                  <a:pt x="27332" y="55026"/>
                  <a:pt x="17585" y="43741"/>
                  <a:pt x="21870" y="37314"/>
                </a:cubicBezTo>
                <a:cubicBezTo>
                  <a:pt x="24762" y="32976"/>
                  <a:pt x="31637" y="33219"/>
                  <a:pt x="35617" y="29851"/>
                </a:cubicBezTo>
                <a:cubicBezTo>
                  <a:pt x="37836" y="27973"/>
                  <a:pt x="40088" y="23445"/>
                  <a:pt x="42688" y="24745"/>
                </a:cubicBezTo>
                <a:cubicBezTo>
                  <a:pt x="43580" y="25191"/>
                  <a:pt x="42288" y="26872"/>
                  <a:pt x="41509" y="27495"/>
                </a:cubicBezTo>
                <a:cubicBezTo>
                  <a:pt x="39211" y="29333"/>
                  <a:pt x="36750" y="31048"/>
                  <a:pt x="34046" y="32208"/>
                </a:cubicBezTo>
                <a:cubicBezTo>
                  <a:pt x="28763" y="34474"/>
                  <a:pt x="24263" y="38278"/>
                  <a:pt x="19121" y="40849"/>
                </a:cubicBezTo>
                <a:cubicBezTo>
                  <a:pt x="16286" y="42266"/>
                  <a:pt x="14357" y="36618"/>
                  <a:pt x="11658" y="34957"/>
                </a:cubicBezTo>
                <a:cubicBezTo>
                  <a:pt x="8750" y="33167"/>
                  <a:pt x="5777" y="31467"/>
                  <a:pt x="3016" y="29459"/>
                </a:cubicBezTo>
                <a:cubicBezTo>
                  <a:pt x="1890" y="28640"/>
                  <a:pt x="-716" y="27301"/>
                  <a:pt x="267" y="26316"/>
                </a:cubicBezTo>
                <a:cubicBezTo>
                  <a:pt x="729" y="25852"/>
                  <a:pt x="1335" y="27076"/>
                  <a:pt x="1838" y="27495"/>
                </a:cubicBezTo>
                <a:cubicBezTo>
                  <a:pt x="4154" y="29425"/>
                  <a:pt x="6745" y="31003"/>
                  <a:pt x="9301" y="32601"/>
                </a:cubicBezTo>
                <a:cubicBezTo>
                  <a:pt x="13704" y="35353"/>
                  <a:pt x="21004" y="36204"/>
                  <a:pt x="22263" y="41242"/>
                </a:cubicBezTo>
                <a:cubicBezTo>
                  <a:pt x="23407" y="45816"/>
                  <a:pt x="20231" y="51338"/>
                  <a:pt x="22656" y="55382"/>
                </a:cubicBezTo>
                <a:cubicBezTo>
                  <a:pt x="24286" y="58100"/>
                  <a:pt x="26730" y="60248"/>
                  <a:pt x="28547" y="62845"/>
                </a:cubicBezTo>
                <a:cubicBezTo>
                  <a:pt x="29663" y="64440"/>
                  <a:pt x="33851" y="68542"/>
                  <a:pt x="32475" y="67166"/>
                </a:cubicBezTo>
                <a:cubicBezTo>
                  <a:pt x="28309" y="63000"/>
                  <a:pt x="27341" y="55213"/>
                  <a:pt x="21870" y="53026"/>
                </a:cubicBezTo>
                <a:cubicBezTo>
                  <a:pt x="18026" y="51489"/>
                  <a:pt x="13506" y="56391"/>
                  <a:pt x="11658" y="600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Google Shape;270;p40"/>
          <p:cNvSpPr/>
          <p:nvPr/>
        </p:nvSpPr>
        <p:spPr>
          <a:xfrm>
            <a:off x="3679227" y="2138800"/>
            <a:ext cx="488661" cy="959417"/>
          </a:xfrm>
          <a:custGeom>
            <a:avLst/>
            <a:gdLst/>
            <a:ahLst/>
            <a:cxnLst/>
            <a:rect l="l" t="t" r="r" b="b"/>
            <a:pathLst>
              <a:path w="42997" h="68542" extrusionOk="0">
                <a:moveTo>
                  <a:pt x="21084" y="0"/>
                </a:moveTo>
                <a:cubicBezTo>
                  <a:pt x="16451" y="2162"/>
                  <a:pt x="6376" y="5626"/>
                  <a:pt x="9301" y="9819"/>
                </a:cubicBezTo>
                <a:cubicBezTo>
                  <a:pt x="13333" y="15598"/>
                  <a:pt x="16466" y="26528"/>
                  <a:pt x="23441" y="25531"/>
                </a:cubicBezTo>
                <a:cubicBezTo>
                  <a:pt x="27329" y="24975"/>
                  <a:pt x="32868" y="22389"/>
                  <a:pt x="32868" y="18461"/>
                </a:cubicBezTo>
                <a:cubicBezTo>
                  <a:pt x="32868" y="10776"/>
                  <a:pt x="21805" y="-3078"/>
                  <a:pt x="16371" y="2356"/>
                </a:cubicBezTo>
                <a:cubicBezTo>
                  <a:pt x="13544" y="5183"/>
                  <a:pt x="10086" y="8572"/>
                  <a:pt x="10086" y="12569"/>
                </a:cubicBezTo>
                <a:cubicBezTo>
                  <a:pt x="10086" y="17383"/>
                  <a:pt x="16895" y="19377"/>
                  <a:pt x="20299" y="22781"/>
                </a:cubicBezTo>
                <a:cubicBezTo>
                  <a:pt x="22898" y="25380"/>
                  <a:pt x="21084" y="30104"/>
                  <a:pt x="21084" y="33779"/>
                </a:cubicBezTo>
                <a:cubicBezTo>
                  <a:pt x="21084" y="39284"/>
                  <a:pt x="21870" y="44771"/>
                  <a:pt x="21870" y="50276"/>
                </a:cubicBezTo>
                <a:cubicBezTo>
                  <a:pt x="21870" y="52633"/>
                  <a:pt x="21870" y="54989"/>
                  <a:pt x="21870" y="57346"/>
                </a:cubicBezTo>
                <a:cubicBezTo>
                  <a:pt x="21870" y="58393"/>
                  <a:pt x="21129" y="61229"/>
                  <a:pt x="21870" y="60488"/>
                </a:cubicBezTo>
                <a:cubicBezTo>
                  <a:pt x="27332" y="55026"/>
                  <a:pt x="17585" y="43741"/>
                  <a:pt x="21870" y="37314"/>
                </a:cubicBezTo>
                <a:cubicBezTo>
                  <a:pt x="24762" y="32976"/>
                  <a:pt x="31637" y="33219"/>
                  <a:pt x="35617" y="29851"/>
                </a:cubicBezTo>
                <a:cubicBezTo>
                  <a:pt x="37836" y="27973"/>
                  <a:pt x="40088" y="23445"/>
                  <a:pt x="42688" y="24745"/>
                </a:cubicBezTo>
                <a:cubicBezTo>
                  <a:pt x="43580" y="25191"/>
                  <a:pt x="42288" y="26872"/>
                  <a:pt x="41509" y="27495"/>
                </a:cubicBezTo>
                <a:cubicBezTo>
                  <a:pt x="39211" y="29333"/>
                  <a:pt x="36750" y="31048"/>
                  <a:pt x="34046" y="32208"/>
                </a:cubicBezTo>
                <a:cubicBezTo>
                  <a:pt x="28763" y="34474"/>
                  <a:pt x="24263" y="38278"/>
                  <a:pt x="19121" y="40849"/>
                </a:cubicBezTo>
                <a:cubicBezTo>
                  <a:pt x="16286" y="42266"/>
                  <a:pt x="14357" y="36618"/>
                  <a:pt x="11658" y="34957"/>
                </a:cubicBezTo>
                <a:cubicBezTo>
                  <a:pt x="8750" y="33167"/>
                  <a:pt x="5777" y="31467"/>
                  <a:pt x="3016" y="29459"/>
                </a:cubicBezTo>
                <a:cubicBezTo>
                  <a:pt x="1890" y="28640"/>
                  <a:pt x="-716" y="27301"/>
                  <a:pt x="267" y="26316"/>
                </a:cubicBezTo>
                <a:cubicBezTo>
                  <a:pt x="729" y="25852"/>
                  <a:pt x="1335" y="27076"/>
                  <a:pt x="1838" y="27495"/>
                </a:cubicBezTo>
                <a:cubicBezTo>
                  <a:pt x="4154" y="29425"/>
                  <a:pt x="6745" y="31003"/>
                  <a:pt x="9301" y="32601"/>
                </a:cubicBezTo>
                <a:cubicBezTo>
                  <a:pt x="13704" y="35353"/>
                  <a:pt x="21004" y="36204"/>
                  <a:pt x="22263" y="41242"/>
                </a:cubicBezTo>
                <a:cubicBezTo>
                  <a:pt x="23407" y="45816"/>
                  <a:pt x="20231" y="51338"/>
                  <a:pt x="22656" y="55382"/>
                </a:cubicBezTo>
                <a:cubicBezTo>
                  <a:pt x="24286" y="58100"/>
                  <a:pt x="26730" y="60248"/>
                  <a:pt x="28547" y="62845"/>
                </a:cubicBezTo>
                <a:cubicBezTo>
                  <a:pt x="29663" y="64440"/>
                  <a:pt x="33851" y="68542"/>
                  <a:pt x="32475" y="67166"/>
                </a:cubicBezTo>
                <a:cubicBezTo>
                  <a:pt x="28309" y="63000"/>
                  <a:pt x="27341" y="55213"/>
                  <a:pt x="21870" y="53026"/>
                </a:cubicBezTo>
                <a:cubicBezTo>
                  <a:pt x="18026" y="51489"/>
                  <a:pt x="13506" y="56391"/>
                  <a:pt x="11658" y="600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" name="Google Shape;271;p40"/>
          <p:cNvSpPr/>
          <p:nvPr/>
        </p:nvSpPr>
        <p:spPr>
          <a:xfrm>
            <a:off x="2978265" y="2372425"/>
            <a:ext cx="488661" cy="959417"/>
          </a:xfrm>
          <a:custGeom>
            <a:avLst/>
            <a:gdLst/>
            <a:ahLst/>
            <a:cxnLst/>
            <a:rect l="l" t="t" r="r" b="b"/>
            <a:pathLst>
              <a:path w="42997" h="68542" extrusionOk="0">
                <a:moveTo>
                  <a:pt x="21084" y="0"/>
                </a:moveTo>
                <a:cubicBezTo>
                  <a:pt x="16451" y="2162"/>
                  <a:pt x="6376" y="5626"/>
                  <a:pt x="9301" y="9819"/>
                </a:cubicBezTo>
                <a:cubicBezTo>
                  <a:pt x="13333" y="15598"/>
                  <a:pt x="16466" y="26528"/>
                  <a:pt x="23441" y="25531"/>
                </a:cubicBezTo>
                <a:cubicBezTo>
                  <a:pt x="27329" y="24975"/>
                  <a:pt x="32868" y="22389"/>
                  <a:pt x="32868" y="18461"/>
                </a:cubicBezTo>
                <a:cubicBezTo>
                  <a:pt x="32868" y="10776"/>
                  <a:pt x="21805" y="-3078"/>
                  <a:pt x="16371" y="2356"/>
                </a:cubicBezTo>
                <a:cubicBezTo>
                  <a:pt x="13544" y="5183"/>
                  <a:pt x="10086" y="8572"/>
                  <a:pt x="10086" y="12569"/>
                </a:cubicBezTo>
                <a:cubicBezTo>
                  <a:pt x="10086" y="17383"/>
                  <a:pt x="16895" y="19377"/>
                  <a:pt x="20299" y="22781"/>
                </a:cubicBezTo>
                <a:cubicBezTo>
                  <a:pt x="22898" y="25380"/>
                  <a:pt x="21084" y="30104"/>
                  <a:pt x="21084" y="33779"/>
                </a:cubicBezTo>
                <a:cubicBezTo>
                  <a:pt x="21084" y="39284"/>
                  <a:pt x="21870" y="44771"/>
                  <a:pt x="21870" y="50276"/>
                </a:cubicBezTo>
                <a:cubicBezTo>
                  <a:pt x="21870" y="52633"/>
                  <a:pt x="21870" y="54989"/>
                  <a:pt x="21870" y="57346"/>
                </a:cubicBezTo>
                <a:cubicBezTo>
                  <a:pt x="21870" y="58393"/>
                  <a:pt x="21129" y="61229"/>
                  <a:pt x="21870" y="60488"/>
                </a:cubicBezTo>
                <a:cubicBezTo>
                  <a:pt x="27332" y="55026"/>
                  <a:pt x="17585" y="43741"/>
                  <a:pt x="21870" y="37314"/>
                </a:cubicBezTo>
                <a:cubicBezTo>
                  <a:pt x="24762" y="32976"/>
                  <a:pt x="31637" y="33219"/>
                  <a:pt x="35617" y="29851"/>
                </a:cubicBezTo>
                <a:cubicBezTo>
                  <a:pt x="37836" y="27973"/>
                  <a:pt x="40088" y="23445"/>
                  <a:pt x="42688" y="24745"/>
                </a:cubicBezTo>
                <a:cubicBezTo>
                  <a:pt x="43580" y="25191"/>
                  <a:pt x="42288" y="26872"/>
                  <a:pt x="41509" y="27495"/>
                </a:cubicBezTo>
                <a:cubicBezTo>
                  <a:pt x="39211" y="29333"/>
                  <a:pt x="36750" y="31048"/>
                  <a:pt x="34046" y="32208"/>
                </a:cubicBezTo>
                <a:cubicBezTo>
                  <a:pt x="28763" y="34474"/>
                  <a:pt x="24263" y="38278"/>
                  <a:pt x="19121" y="40849"/>
                </a:cubicBezTo>
                <a:cubicBezTo>
                  <a:pt x="16286" y="42266"/>
                  <a:pt x="14357" y="36618"/>
                  <a:pt x="11658" y="34957"/>
                </a:cubicBezTo>
                <a:cubicBezTo>
                  <a:pt x="8750" y="33167"/>
                  <a:pt x="5777" y="31467"/>
                  <a:pt x="3016" y="29459"/>
                </a:cubicBezTo>
                <a:cubicBezTo>
                  <a:pt x="1890" y="28640"/>
                  <a:pt x="-716" y="27301"/>
                  <a:pt x="267" y="26316"/>
                </a:cubicBezTo>
                <a:cubicBezTo>
                  <a:pt x="729" y="25852"/>
                  <a:pt x="1335" y="27076"/>
                  <a:pt x="1838" y="27495"/>
                </a:cubicBezTo>
                <a:cubicBezTo>
                  <a:pt x="4154" y="29425"/>
                  <a:pt x="6745" y="31003"/>
                  <a:pt x="9301" y="32601"/>
                </a:cubicBezTo>
                <a:cubicBezTo>
                  <a:pt x="13704" y="35353"/>
                  <a:pt x="21004" y="36204"/>
                  <a:pt x="22263" y="41242"/>
                </a:cubicBezTo>
                <a:cubicBezTo>
                  <a:pt x="23407" y="45816"/>
                  <a:pt x="20231" y="51338"/>
                  <a:pt x="22656" y="55382"/>
                </a:cubicBezTo>
                <a:cubicBezTo>
                  <a:pt x="24286" y="58100"/>
                  <a:pt x="26730" y="60248"/>
                  <a:pt x="28547" y="62845"/>
                </a:cubicBezTo>
                <a:cubicBezTo>
                  <a:pt x="29663" y="64440"/>
                  <a:pt x="33851" y="68542"/>
                  <a:pt x="32475" y="67166"/>
                </a:cubicBezTo>
                <a:cubicBezTo>
                  <a:pt x="28309" y="63000"/>
                  <a:pt x="27341" y="55213"/>
                  <a:pt x="21870" y="53026"/>
                </a:cubicBezTo>
                <a:cubicBezTo>
                  <a:pt x="18026" y="51489"/>
                  <a:pt x="13506" y="56391"/>
                  <a:pt x="11658" y="600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2" name="Google Shape;272;p40"/>
          <p:cNvSpPr/>
          <p:nvPr/>
        </p:nvSpPr>
        <p:spPr>
          <a:xfrm>
            <a:off x="1046827" y="1413000"/>
            <a:ext cx="488661" cy="959417"/>
          </a:xfrm>
          <a:custGeom>
            <a:avLst/>
            <a:gdLst/>
            <a:ahLst/>
            <a:cxnLst/>
            <a:rect l="l" t="t" r="r" b="b"/>
            <a:pathLst>
              <a:path w="42997" h="68542" extrusionOk="0">
                <a:moveTo>
                  <a:pt x="21084" y="0"/>
                </a:moveTo>
                <a:cubicBezTo>
                  <a:pt x="16451" y="2162"/>
                  <a:pt x="6376" y="5626"/>
                  <a:pt x="9301" y="9819"/>
                </a:cubicBezTo>
                <a:cubicBezTo>
                  <a:pt x="13333" y="15598"/>
                  <a:pt x="16466" y="26528"/>
                  <a:pt x="23441" y="25531"/>
                </a:cubicBezTo>
                <a:cubicBezTo>
                  <a:pt x="27329" y="24975"/>
                  <a:pt x="32868" y="22389"/>
                  <a:pt x="32868" y="18461"/>
                </a:cubicBezTo>
                <a:cubicBezTo>
                  <a:pt x="32868" y="10776"/>
                  <a:pt x="21805" y="-3078"/>
                  <a:pt x="16371" y="2356"/>
                </a:cubicBezTo>
                <a:cubicBezTo>
                  <a:pt x="13544" y="5183"/>
                  <a:pt x="10086" y="8572"/>
                  <a:pt x="10086" y="12569"/>
                </a:cubicBezTo>
                <a:cubicBezTo>
                  <a:pt x="10086" y="17383"/>
                  <a:pt x="16895" y="19377"/>
                  <a:pt x="20299" y="22781"/>
                </a:cubicBezTo>
                <a:cubicBezTo>
                  <a:pt x="22898" y="25380"/>
                  <a:pt x="21084" y="30104"/>
                  <a:pt x="21084" y="33779"/>
                </a:cubicBezTo>
                <a:cubicBezTo>
                  <a:pt x="21084" y="39284"/>
                  <a:pt x="21870" y="44771"/>
                  <a:pt x="21870" y="50276"/>
                </a:cubicBezTo>
                <a:cubicBezTo>
                  <a:pt x="21870" y="52633"/>
                  <a:pt x="21870" y="54989"/>
                  <a:pt x="21870" y="57346"/>
                </a:cubicBezTo>
                <a:cubicBezTo>
                  <a:pt x="21870" y="58393"/>
                  <a:pt x="21129" y="61229"/>
                  <a:pt x="21870" y="60488"/>
                </a:cubicBezTo>
                <a:cubicBezTo>
                  <a:pt x="27332" y="55026"/>
                  <a:pt x="17585" y="43741"/>
                  <a:pt x="21870" y="37314"/>
                </a:cubicBezTo>
                <a:cubicBezTo>
                  <a:pt x="24762" y="32976"/>
                  <a:pt x="31637" y="33219"/>
                  <a:pt x="35617" y="29851"/>
                </a:cubicBezTo>
                <a:cubicBezTo>
                  <a:pt x="37836" y="27973"/>
                  <a:pt x="40088" y="23445"/>
                  <a:pt x="42688" y="24745"/>
                </a:cubicBezTo>
                <a:cubicBezTo>
                  <a:pt x="43580" y="25191"/>
                  <a:pt x="42288" y="26872"/>
                  <a:pt x="41509" y="27495"/>
                </a:cubicBezTo>
                <a:cubicBezTo>
                  <a:pt x="39211" y="29333"/>
                  <a:pt x="36750" y="31048"/>
                  <a:pt x="34046" y="32208"/>
                </a:cubicBezTo>
                <a:cubicBezTo>
                  <a:pt x="28763" y="34474"/>
                  <a:pt x="24263" y="38278"/>
                  <a:pt x="19121" y="40849"/>
                </a:cubicBezTo>
                <a:cubicBezTo>
                  <a:pt x="16286" y="42266"/>
                  <a:pt x="14357" y="36618"/>
                  <a:pt x="11658" y="34957"/>
                </a:cubicBezTo>
                <a:cubicBezTo>
                  <a:pt x="8750" y="33167"/>
                  <a:pt x="5777" y="31467"/>
                  <a:pt x="3016" y="29459"/>
                </a:cubicBezTo>
                <a:cubicBezTo>
                  <a:pt x="1890" y="28640"/>
                  <a:pt x="-716" y="27301"/>
                  <a:pt x="267" y="26316"/>
                </a:cubicBezTo>
                <a:cubicBezTo>
                  <a:pt x="729" y="25852"/>
                  <a:pt x="1335" y="27076"/>
                  <a:pt x="1838" y="27495"/>
                </a:cubicBezTo>
                <a:cubicBezTo>
                  <a:pt x="4154" y="29425"/>
                  <a:pt x="6745" y="31003"/>
                  <a:pt x="9301" y="32601"/>
                </a:cubicBezTo>
                <a:cubicBezTo>
                  <a:pt x="13704" y="35353"/>
                  <a:pt x="21004" y="36204"/>
                  <a:pt x="22263" y="41242"/>
                </a:cubicBezTo>
                <a:cubicBezTo>
                  <a:pt x="23407" y="45816"/>
                  <a:pt x="20231" y="51338"/>
                  <a:pt x="22656" y="55382"/>
                </a:cubicBezTo>
                <a:cubicBezTo>
                  <a:pt x="24286" y="58100"/>
                  <a:pt x="26730" y="60248"/>
                  <a:pt x="28547" y="62845"/>
                </a:cubicBezTo>
                <a:cubicBezTo>
                  <a:pt x="29663" y="64440"/>
                  <a:pt x="33851" y="68542"/>
                  <a:pt x="32475" y="67166"/>
                </a:cubicBezTo>
                <a:cubicBezTo>
                  <a:pt x="28309" y="63000"/>
                  <a:pt x="27341" y="55213"/>
                  <a:pt x="21870" y="53026"/>
                </a:cubicBezTo>
                <a:cubicBezTo>
                  <a:pt x="18026" y="51489"/>
                  <a:pt x="13506" y="56391"/>
                  <a:pt x="11658" y="600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3" name="Google Shape;273;p40"/>
          <p:cNvSpPr/>
          <p:nvPr/>
        </p:nvSpPr>
        <p:spPr>
          <a:xfrm>
            <a:off x="1046827" y="2800800"/>
            <a:ext cx="488661" cy="959417"/>
          </a:xfrm>
          <a:custGeom>
            <a:avLst/>
            <a:gdLst/>
            <a:ahLst/>
            <a:cxnLst/>
            <a:rect l="l" t="t" r="r" b="b"/>
            <a:pathLst>
              <a:path w="42997" h="68542" extrusionOk="0">
                <a:moveTo>
                  <a:pt x="21084" y="0"/>
                </a:moveTo>
                <a:cubicBezTo>
                  <a:pt x="16451" y="2162"/>
                  <a:pt x="6376" y="5626"/>
                  <a:pt x="9301" y="9819"/>
                </a:cubicBezTo>
                <a:cubicBezTo>
                  <a:pt x="13333" y="15598"/>
                  <a:pt x="16466" y="26528"/>
                  <a:pt x="23441" y="25531"/>
                </a:cubicBezTo>
                <a:cubicBezTo>
                  <a:pt x="27329" y="24975"/>
                  <a:pt x="32868" y="22389"/>
                  <a:pt x="32868" y="18461"/>
                </a:cubicBezTo>
                <a:cubicBezTo>
                  <a:pt x="32868" y="10776"/>
                  <a:pt x="21805" y="-3078"/>
                  <a:pt x="16371" y="2356"/>
                </a:cubicBezTo>
                <a:cubicBezTo>
                  <a:pt x="13544" y="5183"/>
                  <a:pt x="10086" y="8572"/>
                  <a:pt x="10086" y="12569"/>
                </a:cubicBezTo>
                <a:cubicBezTo>
                  <a:pt x="10086" y="17383"/>
                  <a:pt x="16895" y="19377"/>
                  <a:pt x="20299" y="22781"/>
                </a:cubicBezTo>
                <a:cubicBezTo>
                  <a:pt x="22898" y="25380"/>
                  <a:pt x="21084" y="30104"/>
                  <a:pt x="21084" y="33779"/>
                </a:cubicBezTo>
                <a:cubicBezTo>
                  <a:pt x="21084" y="39284"/>
                  <a:pt x="21870" y="44771"/>
                  <a:pt x="21870" y="50276"/>
                </a:cubicBezTo>
                <a:cubicBezTo>
                  <a:pt x="21870" y="52633"/>
                  <a:pt x="21870" y="54989"/>
                  <a:pt x="21870" y="57346"/>
                </a:cubicBezTo>
                <a:cubicBezTo>
                  <a:pt x="21870" y="58393"/>
                  <a:pt x="21129" y="61229"/>
                  <a:pt x="21870" y="60488"/>
                </a:cubicBezTo>
                <a:cubicBezTo>
                  <a:pt x="27332" y="55026"/>
                  <a:pt x="17585" y="43741"/>
                  <a:pt x="21870" y="37314"/>
                </a:cubicBezTo>
                <a:cubicBezTo>
                  <a:pt x="24762" y="32976"/>
                  <a:pt x="31637" y="33219"/>
                  <a:pt x="35617" y="29851"/>
                </a:cubicBezTo>
                <a:cubicBezTo>
                  <a:pt x="37836" y="27973"/>
                  <a:pt x="40088" y="23445"/>
                  <a:pt x="42688" y="24745"/>
                </a:cubicBezTo>
                <a:cubicBezTo>
                  <a:pt x="43580" y="25191"/>
                  <a:pt x="42288" y="26872"/>
                  <a:pt x="41509" y="27495"/>
                </a:cubicBezTo>
                <a:cubicBezTo>
                  <a:pt x="39211" y="29333"/>
                  <a:pt x="36750" y="31048"/>
                  <a:pt x="34046" y="32208"/>
                </a:cubicBezTo>
                <a:cubicBezTo>
                  <a:pt x="28763" y="34474"/>
                  <a:pt x="24263" y="38278"/>
                  <a:pt x="19121" y="40849"/>
                </a:cubicBezTo>
                <a:cubicBezTo>
                  <a:pt x="16286" y="42266"/>
                  <a:pt x="14357" y="36618"/>
                  <a:pt x="11658" y="34957"/>
                </a:cubicBezTo>
                <a:cubicBezTo>
                  <a:pt x="8750" y="33167"/>
                  <a:pt x="5777" y="31467"/>
                  <a:pt x="3016" y="29459"/>
                </a:cubicBezTo>
                <a:cubicBezTo>
                  <a:pt x="1890" y="28640"/>
                  <a:pt x="-716" y="27301"/>
                  <a:pt x="267" y="26316"/>
                </a:cubicBezTo>
                <a:cubicBezTo>
                  <a:pt x="729" y="25852"/>
                  <a:pt x="1335" y="27076"/>
                  <a:pt x="1838" y="27495"/>
                </a:cubicBezTo>
                <a:cubicBezTo>
                  <a:pt x="4154" y="29425"/>
                  <a:pt x="6745" y="31003"/>
                  <a:pt x="9301" y="32601"/>
                </a:cubicBezTo>
                <a:cubicBezTo>
                  <a:pt x="13704" y="35353"/>
                  <a:pt x="21004" y="36204"/>
                  <a:pt x="22263" y="41242"/>
                </a:cubicBezTo>
                <a:cubicBezTo>
                  <a:pt x="23407" y="45816"/>
                  <a:pt x="20231" y="51338"/>
                  <a:pt x="22656" y="55382"/>
                </a:cubicBezTo>
                <a:cubicBezTo>
                  <a:pt x="24286" y="58100"/>
                  <a:pt x="26730" y="60248"/>
                  <a:pt x="28547" y="62845"/>
                </a:cubicBezTo>
                <a:cubicBezTo>
                  <a:pt x="29663" y="64440"/>
                  <a:pt x="33851" y="68542"/>
                  <a:pt x="32475" y="67166"/>
                </a:cubicBezTo>
                <a:cubicBezTo>
                  <a:pt x="28309" y="63000"/>
                  <a:pt x="27341" y="55213"/>
                  <a:pt x="21870" y="53026"/>
                </a:cubicBezTo>
                <a:cubicBezTo>
                  <a:pt x="18026" y="51489"/>
                  <a:pt x="13506" y="56391"/>
                  <a:pt x="11658" y="600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4" name="Google Shape;274;p40"/>
          <p:cNvSpPr/>
          <p:nvPr/>
        </p:nvSpPr>
        <p:spPr>
          <a:xfrm>
            <a:off x="1745177" y="1841375"/>
            <a:ext cx="488661" cy="959417"/>
          </a:xfrm>
          <a:custGeom>
            <a:avLst/>
            <a:gdLst/>
            <a:ahLst/>
            <a:cxnLst/>
            <a:rect l="l" t="t" r="r" b="b"/>
            <a:pathLst>
              <a:path w="42997" h="68542" extrusionOk="0">
                <a:moveTo>
                  <a:pt x="21084" y="0"/>
                </a:moveTo>
                <a:cubicBezTo>
                  <a:pt x="16451" y="2162"/>
                  <a:pt x="6376" y="5626"/>
                  <a:pt x="9301" y="9819"/>
                </a:cubicBezTo>
                <a:cubicBezTo>
                  <a:pt x="13333" y="15598"/>
                  <a:pt x="16466" y="26528"/>
                  <a:pt x="23441" y="25531"/>
                </a:cubicBezTo>
                <a:cubicBezTo>
                  <a:pt x="27329" y="24975"/>
                  <a:pt x="32868" y="22389"/>
                  <a:pt x="32868" y="18461"/>
                </a:cubicBezTo>
                <a:cubicBezTo>
                  <a:pt x="32868" y="10776"/>
                  <a:pt x="21805" y="-3078"/>
                  <a:pt x="16371" y="2356"/>
                </a:cubicBezTo>
                <a:cubicBezTo>
                  <a:pt x="13544" y="5183"/>
                  <a:pt x="10086" y="8572"/>
                  <a:pt x="10086" y="12569"/>
                </a:cubicBezTo>
                <a:cubicBezTo>
                  <a:pt x="10086" y="17383"/>
                  <a:pt x="16895" y="19377"/>
                  <a:pt x="20299" y="22781"/>
                </a:cubicBezTo>
                <a:cubicBezTo>
                  <a:pt x="22898" y="25380"/>
                  <a:pt x="21084" y="30104"/>
                  <a:pt x="21084" y="33779"/>
                </a:cubicBezTo>
                <a:cubicBezTo>
                  <a:pt x="21084" y="39284"/>
                  <a:pt x="21870" y="44771"/>
                  <a:pt x="21870" y="50276"/>
                </a:cubicBezTo>
                <a:cubicBezTo>
                  <a:pt x="21870" y="52633"/>
                  <a:pt x="21870" y="54989"/>
                  <a:pt x="21870" y="57346"/>
                </a:cubicBezTo>
                <a:cubicBezTo>
                  <a:pt x="21870" y="58393"/>
                  <a:pt x="21129" y="61229"/>
                  <a:pt x="21870" y="60488"/>
                </a:cubicBezTo>
                <a:cubicBezTo>
                  <a:pt x="27332" y="55026"/>
                  <a:pt x="17585" y="43741"/>
                  <a:pt x="21870" y="37314"/>
                </a:cubicBezTo>
                <a:cubicBezTo>
                  <a:pt x="24762" y="32976"/>
                  <a:pt x="31637" y="33219"/>
                  <a:pt x="35617" y="29851"/>
                </a:cubicBezTo>
                <a:cubicBezTo>
                  <a:pt x="37836" y="27973"/>
                  <a:pt x="40088" y="23445"/>
                  <a:pt x="42688" y="24745"/>
                </a:cubicBezTo>
                <a:cubicBezTo>
                  <a:pt x="43580" y="25191"/>
                  <a:pt x="42288" y="26872"/>
                  <a:pt x="41509" y="27495"/>
                </a:cubicBezTo>
                <a:cubicBezTo>
                  <a:pt x="39211" y="29333"/>
                  <a:pt x="36750" y="31048"/>
                  <a:pt x="34046" y="32208"/>
                </a:cubicBezTo>
                <a:cubicBezTo>
                  <a:pt x="28763" y="34474"/>
                  <a:pt x="24263" y="38278"/>
                  <a:pt x="19121" y="40849"/>
                </a:cubicBezTo>
                <a:cubicBezTo>
                  <a:pt x="16286" y="42266"/>
                  <a:pt x="14357" y="36618"/>
                  <a:pt x="11658" y="34957"/>
                </a:cubicBezTo>
                <a:cubicBezTo>
                  <a:pt x="8750" y="33167"/>
                  <a:pt x="5777" y="31467"/>
                  <a:pt x="3016" y="29459"/>
                </a:cubicBezTo>
                <a:cubicBezTo>
                  <a:pt x="1890" y="28640"/>
                  <a:pt x="-716" y="27301"/>
                  <a:pt x="267" y="26316"/>
                </a:cubicBezTo>
                <a:cubicBezTo>
                  <a:pt x="729" y="25852"/>
                  <a:pt x="1335" y="27076"/>
                  <a:pt x="1838" y="27495"/>
                </a:cubicBezTo>
                <a:cubicBezTo>
                  <a:pt x="4154" y="29425"/>
                  <a:pt x="6745" y="31003"/>
                  <a:pt x="9301" y="32601"/>
                </a:cubicBezTo>
                <a:cubicBezTo>
                  <a:pt x="13704" y="35353"/>
                  <a:pt x="21004" y="36204"/>
                  <a:pt x="22263" y="41242"/>
                </a:cubicBezTo>
                <a:cubicBezTo>
                  <a:pt x="23407" y="45816"/>
                  <a:pt x="20231" y="51338"/>
                  <a:pt x="22656" y="55382"/>
                </a:cubicBezTo>
                <a:cubicBezTo>
                  <a:pt x="24286" y="58100"/>
                  <a:pt x="26730" y="60248"/>
                  <a:pt x="28547" y="62845"/>
                </a:cubicBezTo>
                <a:cubicBezTo>
                  <a:pt x="29663" y="64440"/>
                  <a:pt x="33851" y="68542"/>
                  <a:pt x="32475" y="67166"/>
                </a:cubicBezTo>
                <a:cubicBezTo>
                  <a:pt x="28309" y="63000"/>
                  <a:pt x="27341" y="55213"/>
                  <a:pt x="21870" y="53026"/>
                </a:cubicBezTo>
                <a:cubicBezTo>
                  <a:pt x="18026" y="51489"/>
                  <a:pt x="13506" y="56391"/>
                  <a:pt x="11658" y="600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" name="Google Shape;275;p40"/>
          <p:cNvSpPr/>
          <p:nvPr/>
        </p:nvSpPr>
        <p:spPr>
          <a:xfrm>
            <a:off x="2699077" y="1463700"/>
            <a:ext cx="488661" cy="959417"/>
          </a:xfrm>
          <a:custGeom>
            <a:avLst/>
            <a:gdLst/>
            <a:ahLst/>
            <a:cxnLst/>
            <a:rect l="l" t="t" r="r" b="b"/>
            <a:pathLst>
              <a:path w="42997" h="68542" extrusionOk="0">
                <a:moveTo>
                  <a:pt x="21084" y="0"/>
                </a:moveTo>
                <a:cubicBezTo>
                  <a:pt x="16451" y="2162"/>
                  <a:pt x="6376" y="5626"/>
                  <a:pt x="9301" y="9819"/>
                </a:cubicBezTo>
                <a:cubicBezTo>
                  <a:pt x="13333" y="15598"/>
                  <a:pt x="16466" y="26528"/>
                  <a:pt x="23441" y="25531"/>
                </a:cubicBezTo>
                <a:cubicBezTo>
                  <a:pt x="27329" y="24975"/>
                  <a:pt x="32868" y="22389"/>
                  <a:pt x="32868" y="18461"/>
                </a:cubicBezTo>
                <a:cubicBezTo>
                  <a:pt x="32868" y="10776"/>
                  <a:pt x="21805" y="-3078"/>
                  <a:pt x="16371" y="2356"/>
                </a:cubicBezTo>
                <a:cubicBezTo>
                  <a:pt x="13544" y="5183"/>
                  <a:pt x="10086" y="8572"/>
                  <a:pt x="10086" y="12569"/>
                </a:cubicBezTo>
                <a:cubicBezTo>
                  <a:pt x="10086" y="17383"/>
                  <a:pt x="16895" y="19377"/>
                  <a:pt x="20299" y="22781"/>
                </a:cubicBezTo>
                <a:cubicBezTo>
                  <a:pt x="22898" y="25380"/>
                  <a:pt x="21084" y="30104"/>
                  <a:pt x="21084" y="33779"/>
                </a:cubicBezTo>
                <a:cubicBezTo>
                  <a:pt x="21084" y="39284"/>
                  <a:pt x="21870" y="44771"/>
                  <a:pt x="21870" y="50276"/>
                </a:cubicBezTo>
                <a:cubicBezTo>
                  <a:pt x="21870" y="52633"/>
                  <a:pt x="21870" y="54989"/>
                  <a:pt x="21870" y="57346"/>
                </a:cubicBezTo>
                <a:cubicBezTo>
                  <a:pt x="21870" y="58393"/>
                  <a:pt x="21129" y="61229"/>
                  <a:pt x="21870" y="60488"/>
                </a:cubicBezTo>
                <a:cubicBezTo>
                  <a:pt x="27332" y="55026"/>
                  <a:pt x="17585" y="43741"/>
                  <a:pt x="21870" y="37314"/>
                </a:cubicBezTo>
                <a:cubicBezTo>
                  <a:pt x="24762" y="32976"/>
                  <a:pt x="31637" y="33219"/>
                  <a:pt x="35617" y="29851"/>
                </a:cubicBezTo>
                <a:cubicBezTo>
                  <a:pt x="37836" y="27973"/>
                  <a:pt x="40088" y="23445"/>
                  <a:pt x="42688" y="24745"/>
                </a:cubicBezTo>
                <a:cubicBezTo>
                  <a:pt x="43580" y="25191"/>
                  <a:pt x="42288" y="26872"/>
                  <a:pt x="41509" y="27495"/>
                </a:cubicBezTo>
                <a:cubicBezTo>
                  <a:pt x="39211" y="29333"/>
                  <a:pt x="36750" y="31048"/>
                  <a:pt x="34046" y="32208"/>
                </a:cubicBezTo>
                <a:cubicBezTo>
                  <a:pt x="28763" y="34474"/>
                  <a:pt x="24263" y="38278"/>
                  <a:pt x="19121" y="40849"/>
                </a:cubicBezTo>
                <a:cubicBezTo>
                  <a:pt x="16286" y="42266"/>
                  <a:pt x="14357" y="36618"/>
                  <a:pt x="11658" y="34957"/>
                </a:cubicBezTo>
                <a:cubicBezTo>
                  <a:pt x="8750" y="33167"/>
                  <a:pt x="5777" y="31467"/>
                  <a:pt x="3016" y="29459"/>
                </a:cubicBezTo>
                <a:cubicBezTo>
                  <a:pt x="1890" y="28640"/>
                  <a:pt x="-716" y="27301"/>
                  <a:pt x="267" y="26316"/>
                </a:cubicBezTo>
                <a:cubicBezTo>
                  <a:pt x="729" y="25852"/>
                  <a:pt x="1335" y="27076"/>
                  <a:pt x="1838" y="27495"/>
                </a:cubicBezTo>
                <a:cubicBezTo>
                  <a:pt x="4154" y="29425"/>
                  <a:pt x="6745" y="31003"/>
                  <a:pt x="9301" y="32601"/>
                </a:cubicBezTo>
                <a:cubicBezTo>
                  <a:pt x="13704" y="35353"/>
                  <a:pt x="21004" y="36204"/>
                  <a:pt x="22263" y="41242"/>
                </a:cubicBezTo>
                <a:cubicBezTo>
                  <a:pt x="23407" y="45816"/>
                  <a:pt x="20231" y="51338"/>
                  <a:pt x="22656" y="55382"/>
                </a:cubicBezTo>
                <a:cubicBezTo>
                  <a:pt x="24286" y="58100"/>
                  <a:pt x="26730" y="60248"/>
                  <a:pt x="28547" y="62845"/>
                </a:cubicBezTo>
                <a:cubicBezTo>
                  <a:pt x="29663" y="64440"/>
                  <a:pt x="33851" y="68542"/>
                  <a:pt x="32475" y="67166"/>
                </a:cubicBezTo>
                <a:cubicBezTo>
                  <a:pt x="28309" y="63000"/>
                  <a:pt x="27341" y="55213"/>
                  <a:pt x="21870" y="53026"/>
                </a:cubicBezTo>
                <a:cubicBezTo>
                  <a:pt x="18026" y="51489"/>
                  <a:pt x="13506" y="56391"/>
                  <a:pt x="11658" y="600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6" name="Google Shape;276;p40"/>
          <p:cNvSpPr/>
          <p:nvPr/>
        </p:nvSpPr>
        <p:spPr>
          <a:xfrm>
            <a:off x="3777152" y="2075075"/>
            <a:ext cx="488661" cy="959417"/>
          </a:xfrm>
          <a:custGeom>
            <a:avLst/>
            <a:gdLst/>
            <a:ahLst/>
            <a:cxnLst/>
            <a:rect l="l" t="t" r="r" b="b"/>
            <a:pathLst>
              <a:path w="42997" h="68542" extrusionOk="0">
                <a:moveTo>
                  <a:pt x="21084" y="0"/>
                </a:moveTo>
                <a:cubicBezTo>
                  <a:pt x="16451" y="2162"/>
                  <a:pt x="6376" y="5626"/>
                  <a:pt x="9301" y="9819"/>
                </a:cubicBezTo>
                <a:cubicBezTo>
                  <a:pt x="13333" y="15598"/>
                  <a:pt x="16466" y="26528"/>
                  <a:pt x="23441" y="25531"/>
                </a:cubicBezTo>
                <a:cubicBezTo>
                  <a:pt x="27329" y="24975"/>
                  <a:pt x="32868" y="22389"/>
                  <a:pt x="32868" y="18461"/>
                </a:cubicBezTo>
                <a:cubicBezTo>
                  <a:pt x="32868" y="10776"/>
                  <a:pt x="21805" y="-3078"/>
                  <a:pt x="16371" y="2356"/>
                </a:cubicBezTo>
                <a:cubicBezTo>
                  <a:pt x="13544" y="5183"/>
                  <a:pt x="10086" y="8572"/>
                  <a:pt x="10086" y="12569"/>
                </a:cubicBezTo>
                <a:cubicBezTo>
                  <a:pt x="10086" y="17383"/>
                  <a:pt x="16895" y="19377"/>
                  <a:pt x="20299" y="22781"/>
                </a:cubicBezTo>
                <a:cubicBezTo>
                  <a:pt x="22898" y="25380"/>
                  <a:pt x="21084" y="30104"/>
                  <a:pt x="21084" y="33779"/>
                </a:cubicBezTo>
                <a:cubicBezTo>
                  <a:pt x="21084" y="39284"/>
                  <a:pt x="21870" y="44771"/>
                  <a:pt x="21870" y="50276"/>
                </a:cubicBezTo>
                <a:cubicBezTo>
                  <a:pt x="21870" y="52633"/>
                  <a:pt x="21870" y="54989"/>
                  <a:pt x="21870" y="57346"/>
                </a:cubicBezTo>
                <a:cubicBezTo>
                  <a:pt x="21870" y="58393"/>
                  <a:pt x="21129" y="61229"/>
                  <a:pt x="21870" y="60488"/>
                </a:cubicBezTo>
                <a:cubicBezTo>
                  <a:pt x="27332" y="55026"/>
                  <a:pt x="17585" y="43741"/>
                  <a:pt x="21870" y="37314"/>
                </a:cubicBezTo>
                <a:cubicBezTo>
                  <a:pt x="24762" y="32976"/>
                  <a:pt x="31637" y="33219"/>
                  <a:pt x="35617" y="29851"/>
                </a:cubicBezTo>
                <a:cubicBezTo>
                  <a:pt x="37836" y="27973"/>
                  <a:pt x="40088" y="23445"/>
                  <a:pt x="42688" y="24745"/>
                </a:cubicBezTo>
                <a:cubicBezTo>
                  <a:pt x="43580" y="25191"/>
                  <a:pt x="42288" y="26872"/>
                  <a:pt x="41509" y="27495"/>
                </a:cubicBezTo>
                <a:cubicBezTo>
                  <a:pt x="39211" y="29333"/>
                  <a:pt x="36750" y="31048"/>
                  <a:pt x="34046" y="32208"/>
                </a:cubicBezTo>
                <a:cubicBezTo>
                  <a:pt x="28763" y="34474"/>
                  <a:pt x="24263" y="38278"/>
                  <a:pt x="19121" y="40849"/>
                </a:cubicBezTo>
                <a:cubicBezTo>
                  <a:pt x="16286" y="42266"/>
                  <a:pt x="14357" y="36618"/>
                  <a:pt x="11658" y="34957"/>
                </a:cubicBezTo>
                <a:cubicBezTo>
                  <a:pt x="8750" y="33167"/>
                  <a:pt x="5777" y="31467"/>
                  <a:pt x="3016" y="29459"/>
                </a:cubicBezTo>
                <a:cubicBezTo>
                  <a:pt x="1890" y="28640"/>
                  <a:pt x="-716" y="27301"/>
                  <a:pt x="267" y="26316"/>
                </a:cubicBezTo>
                <a:cubicBezTo>
                  <a:pt x="729" y="25852"/>
                  <a:pt x="1335" y="27076"/>
                  <a:pt x="1838" y="27495"/>
                </a:cubicBezTo>
                <a:cubicBezTo>
                  <a:pt x="4154" y="29425"/>
                  <a:pt x="6745" y="31003"/>
                  <a:pt x="9301" y="32601"/>
                </a:cubicBezTo>
                <a:cubicBezTo>
                  <a:pt x="13704" y="35353"/>
                  <a:pt x="21004" y="36204"/>
                  <a:pt x="22263" y="41242"/>
                </a:cubicBezTo>
                <a:cubicBezTo>
                  <a:pt x="23407" y="45816"/>
                  <a:pt x="20231" y="51338"/>
                  <a:pt x="22656" y="55382"/>
                </a:cubicBezTo>
                <a:cubicBezTo>
                  <a:pt x="24286" y="58100"/>
                  <a:pt x="26730" y="60248"/>
                  <a:pt x="28547" y="62845"/>
                </a:cubicBezTo>
                <a:cubicBezTo>
                  <a:pt x="29663" y="64440"/>
                  <a:pt x="33851" y="68542"/>
                  <a:pt x="32475" y="67166"/>
                </a:cubicBezTo>
                <a:cubicBezTo>
                  <a:pt x="28309" y="63000"/>
                  <a:pt x="27341" y="55213"/>
                  <a:pt x="21870" y="53026"/>
                </a:cubicBezTo>
                <a:cubicBezTo>
                  <a:pt x="18026" y="51489"/>
                  <a:pt x="13506" y="56391"/>
                  <a:pt x="11658" y="600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Google Shape;277;p40"/>
          <p:cNvSpPr/>
          <p:nvPr/>
        </p:nvSpPr>
        <p:spPr>
          <a:xfrm>
            <a:off x="4265827" y="1646700"/>
            <a:ext cx="488661" cy="959417"/>
          </a:xfrm>
          <a:custGeom>
            <a:avLst/>
            <a:gdLst/>
            <a:ahLst/>
            <a:cxnLst/>
            <a:rect l="l" t="t" r="r" b="b"/>
            <a:pathLst>
              <a:path w="42997" h="68542" extrusionOk="0">
                <a:moveTo>
                  <a:pt x="21084" y="0"/>
                </a:moveTo>
                <a:cubicBezTo>
                  <a:pt x="16451" y="2162"/>
                  <a:pt x="6376" y="5626"/>
                  <a:pt x="9301" y="9819"/>
                </a:cubicBezTo>
                <a:cubicBezTo>
                  <a:pt x="13333" y="15598"/>
                  <a:pt x="16466" y="26528"/>
                  <a:pt x="23441" y="25531"/>
                </a:cubicBezTo>
                <a:cubicBezTo>
                  <a:pt x="27329" y="24975"/>
                  <a:pt x="32868" y="22389"/>
                  <a:pt x="32868" y="18461"/>
                </a:cubicBezTo>
                <a:cubicBezTo>
                  <a:pt x="32868" y="10776"/>
                  <a:pt x="21805" y="-3078"/>
                  <a:pt x="16371" y="2356"/>
                </a:cubicBezTo>
                <a:cubicBezTo>
                  <a:pt x="13544" y="5183"/>
                  <a:pt x="10086" y="8572"/>
                  <a:pt x="10086" y="12569"/>
                </a:cubicBezTo>
                <a:cubicBezTo>
                  <a:pt x="10086" y="17383"/>
                  <a:pt x="16895" y="19377"/>
                  <a:pt x="20299" y="22781"/>
                </a:cubicBezTo>
                <a:cubicBezTo>
                  <a:pt x="22898" y="25380"/>
                  <a:pt x="21084" y="30104"/>
                  <a:pt x="21084" y="33779"/>
                </a:cubicBezTo>
                <a:cubicBezTo>
                  <a:pt x="21084" y="39284"/>
                  <a:pt x="21870" y="44771"/>
                  <a:pt x="21870" y="50276"/>
                </a:cubicBezTo>
                <a:cubicBezTo>
                  <a:pt x="21870" y="52633"/>
                  <a:pt x="21870" y="54989"/>
                  <a:pt x="21870" y="57346"/>
                </a:cubicBezTo>
                <a:cubicBezTo>
                  <a:pt x="21870" y="58393"/>
                  <a:pt x="21129" y="61229"/>
                  <a:pt x="21870" y="60488"/>
                </a:cubicBezTo>
                <a:cubicBezTo>
                  <a:pt x="27332" y="55026"/>
                  <a:pt x="17585" y="43741"/>
                  <a:pt x="21870" y="37314"/>
                </a:cubicBezTo>
                <a:cubicBezTo>
                  <a:pt x="24762" y="32976"/>
                  <a:pt x="31637" y="33219"/>
                  <a:pt x="35617" y="29851"/>
                </a:cubicBezTo>
                <a:cubicBezTo>
                  <a:pt x="37836" y="27973"/>
                  <a:pt x="40088" y="23445"/>
                  <a:pt x="42688" y="24745"/>
                </a:cubicBezTo>
                <a:cubicBezTo>
                  <a:pt x="43580" y="25191"/>
                  <a:pt x="42288" y="26872"/>
                  <a:pt x="41509" y="27495"/>
                </a:cubicBezTo>
                <a:cubicBezTo>
                  <a:pt x="39211" y="29333"/>
                  <a:pt x="36750" y="31048"/>
                  <a:pt x="34046" y="32208"/>
                </a:cubicBezTo>
                <a:cubicBezTo>
                  <a:pt x="28763" y="34474"/>
                  <a:pt x="24263" y="38278"/>
                  <a:pt x="19121" y="40849"/>
                </a:cubicBezTo>
                <a:cubicBezTo>
                  <a:pt x="16286" y="42266"/>
                  <a:pt x="14357" y="36618"/>
                  <a:pt x="11658" y="34957"/>
                </a:cubicBezTo>
                <a:cubicBezTo>
                  <a:pt x="8750" y="33167"/>
                  <a:pt x="5777" y="31467"/>
                  <a:pt x="3016" y="29459"/>
                </a:cubicBezTo>
                <a:cubicBezTo>
                  <a:pt x="1890" y="28640"/>
                  <a:pt x="-716" y="27301"/>
                  <a:pt x="267" y="26316"/>
                </a:cubicBezTo>
                <a:cubicBezTo>
                  <a:pt x="729" y="25852"/>
                  <a:pt x="1335" y="27076"/>
                  <a:pt x="1838" y="27495"/>
                </a:cubicBezTo>
                <a:cubicBezTo>
                  <a:pt x="4154" y="29425"/>
                  <a:pt x="6745" y="31003"/>
                  <a:pt x="9301" y="32601"/>
                </a:cubicBezTo>
                <a:cubicBezTo>
                  <a:pt x="13704" y="35353"/>
                  <a:pt x="21004" y="36204"/>
                  <a:pt x="22263" y="41242"/>
                </a:cubicBezTo>
                <a:cubicBezTo>
                  <a:pt x="23407" y="45816"/>
                  <a:pt x="20231" y="51338"/>
                  <a:pt x="22656" y="55382"/>
                </a:cubicBezTo>
                <a:cubicBezTo>
                  <a:pt x="24286" y="58100"/>
                  <a:pt x="26730" y="60248"/>
                  <a:pt x="28547" y="62845"/>
                </a:cubicBezTo>
                <a:cubicBezTo>
                  <a:pt x="29663" y="64440"/>
                  <a:pt x="33851" y="68542"/>
                  <a:pt x="32475" y="67166"/>
                </a:cubicBezTo>
                <a:cubicBezTo>
                  <a:pt x="28309" y="63000"/>
                  <a:pt x="27341" y="55213"/>
                  <a:pt x="21870" y="53026"/>
                </a:cubicBezTo>
                <a:cubicBezTo>
                  <a:pt x="18026" y="51489"/>
                  <a:pt x="13506" y="56391"/>
                  <a:pt x="11658" y="600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8" name="Google Shape;278;p40"/>
          <p:cNvSpPr/>
          <p:nvPr/>
        </p:nvSpPr>
        <p:spPr>
          <a:xfrm>
            <a:off x="4265827" y="3034500"/>
            <a:ext cx="488661" cy="959417"/>
          </a:xfrm>
          <a:custGeom>
            <a:avLst/>
            <a:gdLst/>
            <a:ahLst/>
            <a:cxnLst/>
            <a:rect l="l" t="t" r="r" b="b"/>
            <a:pathLst>
              <a:path w="42997" h="68542" extrusionOk="0">
                <a:moveTo>
                  <a:pt x="21084" y="0"/>
                </a:moveTo>
                <a:cubicBezTo>
                  <a:pt x="16451" y="2162"/>
                  <a:pt x="6376" y="5626"/>
                  <a:pt x="9301" y="9819"/>
                </a:cubicBezTo>
                <a:cubicBezTo>
                  <a:pt x="13333" y="15598"/>
                  <a:pt x="16466" y="26528"/>
                  <a:pt x="23441" y="25531"/>
                </a:cubicBezTo>
                <a:cubicBezTo>
                  <a:pt x="27329" y="24975"/>
                  <a:pt x="32868" y="22389"/>
                  <a:pt x="32868" y="18461"/>
                </a:cubicBezTo>
                <a:cubicBezTo>
                  <a:pt x="32868" y="10776"/>
                  <a:pt x="21805" y="-3078"/>
                  <a:pt x="16371" y="2356"/>
                </a:cubicBezTo>
                <a:cubicBezTo>
                  <a:pt x="13544" y="5183"/>
                  <a:pt x="10086" y="8572"/>
                  <a:pt x="10086" y="12569"/>
                </a:cubicBezTo>
                <a:cubicBezTo>
                  <a:pt x="10086" y="17383"/>
                  <a:pt x="16895" y="19377"/>
                  <a:pt x="20299" y="22781"/>
                </a:cubicBezTo>
                <a:cubicBezTo>
                  <a:pt x="22898" y="25380"/>
                  <a:pt x="21084" y="30104"/>
                  <a:pt x="21084" y="33779"/>
                </a:cubicBezTo>
                <a:cubicBezTo>
                  <a:pt x="21084" y="39284"/>
                  <a:pt x="21870" y="44771"/>
                  <a:pt x="21870" y="50276"/>
                </a:cubicBezTo>
                <a:cubicBezTo>
                  <a:pt x="21870" y="52633"/>
                  <a:pt x="21870" y="54989"/>
                  <a:pt x="21870" y="57346"/>
                </a:cubicBezTo>
                <a:cubicBezTo>
                  <a:pt x="21870" y="58393"/>
                  <a:pt x="21129" y="61229"/>
                  <a:pt x="21870" y="60488"/>
                </a:cubicBezTo>
                <a:cubicBezTo>
                  <a:pt x="27332" y="55026"/>
                  <a:pt x="17585" y="43741"/>
                  <a:pt x="21870" y="37314"/>
                </a:cubicBezTo>
                <a:cubicBezTo>
                  <a:pt x="24762" y="32976"/>
                  <a:pt x="31637" y="33219"/>
                  <a:pt x="35617" y="29851"/>
                </a:cubicBezTo>
                <a:cubicBezTo>
                  <a:pt x="37836" y="27973"/>
                  <a:pt x="40088" y="23445"/>
                  <a:pt x="42688" y="24745"/>
                </a:cubicBezTo>
                <a:cubicBezTo>
                  <a:pt x="43580" y="25191"/>
                  <a:pt x="42288" y="26872"/>
                  <a:pt x="41509" y="27495"/>
                </a:cubicBezTo>
                <a:cubicBezTo>
                  <a:pt x="39211" y="29333"/>
                  <a:pt x="36750" y="31048"/>
                  <a:pt x="34046" y="32208"/>
                </a:cubicBezTo>
                <a:cubicBezTo>
                  <a:pt x="28763" y="34474"/>
                  <a:pt x="24263" y="38278"/>
                  <a:pt x="19121" y="40849"/>
                </a:cubicBezTo>
                <a:cubicBezTo>
                  <a:pt x="16286" y="42266"/>
                  <a:pt x="14357" y="36618"/>
                  <a:pt x="11658" y="34957"/>
                </a:cubicBezTo>
                <a:cubicBezTo>
                  <a:pt x="8750" y="33167"/>
                  <a:pt x="5777" y="31467"/>
                  <a:pt x="3016" y="29459"/>
                </a:cubicBezTo>
                <a:cubicBezTo>
                  <a:pt x="1890" y="28640"/>
                  <a:pt x="-716" y="27301"/>
                  <a:pt x="267" y="26316"/>
                </a:cubicBezTo>
                <a:cubicBezTo>
                  <a:pt x="729" y="25852"/>
                  <a:pt x="1335" y="27076"/>
                  <a:pt x="1838" y="27495"/>
                </a:cubicBezTo>
                <a:cubicBezTo>
                  <a:pt x="4154" y="29425"/>
                  <a:pt x="6745" y="31003"/>
                  <a:pt x="9301" y="32601"/>
                </a:cubicBezTo>
                <a:cubicBezTo>
                  <a:pt x="13704" y="35353"/>
                  <a:pt x="21004" y="36204"/>
                  <a:pt x="22263" y="41242"/>
                </a:cubicBezTo>
                <a:cubicBezTo>
                  <a:pt x="23407" y="45816"/>
                  <a:pt x="20231" y="51338"/>
                  <a:pt x="22656" y="55382"/>
                </a:cubicBezTo>
                <a:cubicBezTo>
                  <a:pt x="24286" y="58100"/>
                  <a:pt x="26730" y="60248"/>
                  <a:pt x="28547" y="62845"/>
                </a:cubicBezTo>
                <a:cubicBezTo>
                  <a:pt x="29663" y="64440"/>
                  <a:pt x="33851" y="68542"/>
                  <a:pt x="32475" y="67166"/>
                </a:cubicBezTo>
                <a:cubicBezTo>
                  <a:pt x="28309" y="63000"/>
                  <a:pt x="27341" y="55213"/>
                  <a:pt x="21870" y="53026"/>
                </a:cubicBezTo>
                <a:cubicBezTo>
                  <a:pt x="18026" y="51489"/>
                  <a:pt x="13506" y="56391"/>
                  <a:pt x="11658" y="600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Google Shape;279;p40"/>
          <p:cNvSpPr/>
          <p:nvPr/>
        </p:nvSpPr>
        <p:spPr>
          <a:xfrm>
            <a:off x="4964177" y="2075075"/>
            <a:ext cx="488661" cy="959417"/>
          </a:xfrm>
          <a:custGeom>
            <a:avLst/>
            <a:gdLst/>
            <a:ahLst/>
            <a:cxnLst/>
            <a:rect l="l" t="t" r="r" b="b"/>
            <a:pathLst>
              <a:path w="42997" h="68542" extrusionOk="0">
                <a:moveTo>
                  <a:pt x="21084" y="0"/>
                </a:moveTo>
                <a:cubicBezTo>
                  <a:pt x="16451" y="2162"/>
                  <a:pt x="6376" y="5626"/>
                  <a:pt x="9301" y="9819"/>
                </a:cubicBezTo>
                <a:cubicBezTo>
                  <a:pt x="13333" y="15598"/>
                  <a:pt x="16466" y="26528"/>
                  <a:pt x="23441" y="25531"/>
                </a:cubicBezTo>
                <a:cubicBezTo>
                  <a:pt x="27329" y="24975"/>
                  <a:pt x="32868" y="22389"/>
                  <a:pt x="32868" y="18461"/>
                </a:cubicBezTo>
                <a:cubicBezTo>
                  <a:pt x="32868" y="10776"/>
                  <a:pt x="21805" y="-3078"/>
                  <a:pt x="16371" y="2356"/>
                </a:cubicBezTo>
                <a:cubicBezTo>
                  <a:pt x="13544" y="5183"/>
                  <a:pt x="10086" y="8572"/>
                  <a:pt x="10086" y="12569"/>
                </a:cubicBezTo>
                <a:cubicBezTo>
                  <a:pt x="10086" y="17383"/>
                  <a:pt x="16895" y="19377"/>
                  <a:pt x="20299" y="22781"/>
                </a:cubicBezTo>
                <a:cubicBezTo>
                  <a:pt x="22898" y="25380"/>
                  <a:pt x="21084" y="30104"/>
                  <a:pt x="21084" y="33779"/>
                </a:cubicBezTo>
                <a:cubicBezTo>
                  <a:pt x="21084" y="39284"/>
                  <a:pt x="21870" y="44771"/>
                  <a:pt x="21870" y="50276"/>
                </a:cubicBezTo>
                <a:cubicBezTo>
                  <a:pt x="21870" y="52633"/>
                  <a:pt x="21870" y="54989"/>
                  <a:pt x="21870" y="57346"/>
                </a:cubicBezTo>
                <a:cubicBezTo>
                  <a:pt x="21870" y="58393"/>
                  <a:pt x="21129" y="61229"/>
                  <a:pt x="21870" y="60488"/>
                </a:cubicBezTo>
                <a:cubicBezTo>
                  <a:pt x="27332" y="55026"/>
                  <a:pt x="17585" y="43741"/>
                  <a:pt x="21870" y="37314"/>
                </a:cubicBezTo>
                <a:cubicBezTo>
                  <a:pt x="24762" y="32976"/>
                  <a:pt x="31637" y="33219"/>
                  <a:pt x="35617" y="29851"/>
                </a:cubicBezTo>
                <a:cubicBezTo>
                  <a:pt x="37836" y="27973"/>
                  <a:pt x="40088" y="23445"/>
                  <a:pt x="42688" y="24745"/>
                </a:cubicBezTo>
                <a:cubicBezTo>
                  <a:pt x="43580" y="25191"/>
                  <a:pt x="42288" y="26872"/>
                  <a:pt x="41509" y="27495"/>
                </a:cubicBezTo>
                <a:cubicBezTo>
                  <a:pt x="39211" y="29333"/>
                  <a:pt x="36750" y="31048"/>
                  <a:pt x="34046" y="32208"/>
                </a:cubicBezTo>
                <a:cubicBezTo>
                  <a:pt x="28763" y="34474"/>
                  <a:pt x="24263" y="38278"/>
                  <a:pt x="19121" y="40849"/>
                </a:cubicBezTo>
                <a:cubicBezTo>
                  <a:pt x="16286" y="42266"/>
                  <a:pt x="14357" y="36618"/>
                  <a:pt x="11658" y="34957"/>
                </a:cubicBezTo>
                <a:cubicBezTo>
                  <a:pt x="8750" y="33167"/>
                  <a:pt x="5777" y="31467"/>
                  <a:pt x="3016" y="29459"/>
                </a:cubicBezTo>
                <a:cubicBezTo>
                  <a:pt x="1890" y="28640"/>
                  <a:pt x="-716" y="27301"/>
                  <a:pt x="267" y="26316"/>
                </a:cubicBezTo>
                <a:cubicBezTo>
                  <a:pt x="729" y="25852"/>
                  <a:pt x="1335" y="27076"/>
                  <a:pt x="1838" y="27495"/>
                </a:cubicBezTo>
                <a:cubicBezTo>
                  <a:pt x="4154" y="29425"/>
                  <a:pt x="6745" y="31003"/>
                  <a:pt x="9301" y="32601"/>
                </a:cubicBezTo>
                <a:cubicBezTo>
                  <a:pt x="13704" y="35353"/>
                  <a:pt x="21004" y="36204"/>
                  <a:pt x="22263" y="41242"/>
                </a:cubicBezTo>
                <a:cubicBezTo>
                  <a:pt x="23407" y="45816"/>
                  <a:pt x="20231" y="51338"/>
                  <a:pt x="22656" y="55382"/>
                </a:cubicBezTo>
                <a:cubicBezTo>
                  <a:pt x="24286" y="58100"/>
                  <a:pt x="26730" y="60248"/>
                  <a:pt x="28547" y="62845"/>
                </a:cubicBezTo>
                <a:cubicBezTo>
                  <a:pt x="29663" y="64440"/>
                  <a:pt x="33851" y="68542"/>
                  <a:pt x="32475" y="67166"/>
                </a:cubicBezTo>
                <a:cubicBezTo>
                  <a:pt x="28309" y="63000"/>
                  <a:pt x="27341" y="55213"/>
                  <a:pt x="21870" y="53026"/>
                </a:cubicBezTo>
                <a:cubicBezTo>
                  <a:pt x="18026" y="51489"/>
                  <a:pt x="13506" y="56391"/>
                  <a:pt x="11658" y="600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Google Shape;280;p40"/>
          <p:cNvSpPr/>
          <p:nvPr/>
        </p:nvSpPr>
        <p:spPr>
          <a:xfrm>
            <a:off x="5918077" y="1697400"/>
            <a:ext cx="488661" cy="959417"/>
          </a:xfrm>
          <a:custGeom>
            <a:avLst/>
            <a:gdLst/>
            <a:ahLst/>
            <a:cxnLst/>
            <a:rect l="l" t="t" r="r" b="b"/>
            <a:pathLst>
              <a:path w="42997" h="68542" extrusionOk="0">
                <a:moveTo>
                  <a:pt x="21084" y="0"/>
                </a:moveTo>
                <a:cubicBezTo>
                  <a:pt x="16451" y="2162"/>
                  <a:pt x="6376" y="5626"/>
                  <a:pt x="9301" y="9819"/>
                </a:cubicBezTo>
                <a:cubicBezTo>
                  <a:pt x="13333" y="15598"/>
                  <a:pt x="16466" y="26528"/>
                  <a:pt x="23441" y="25531"/>
                </a:cubicBezTo>
                <a:cubicBezTo>
                  <a:pt x="27329" y="24975"/>
                  <a:pt x="32868" y="22389"/>
                  <a:pt x="32868" y="18461"/>
                </a:cubicBezTo>
                <a:cubicBezTo>
                  <a:pt x="32868" y="10776"/>
                  <a:pt x="21805" y="-3078"/>
                  <a:pt x="16371" y="2356"/>
                </a:cubicBezTo>
                <a:cubicBezTo>
                  <a:pt x="13544" y="5183"/>
                  <a:pt x="10086" y="8572"/>
                  <a:pt x="10086" y="12569"/>
                </a:cubicBezTo>
                <a:cubicBezTo>
                  <a:pt x="10086" y="17383"/>
                  <a:pt x="16895" y="19377"/>
                  <a:pt x="20299" y="22781"/>
                </a:cubicBezTo>
                <a:cubicBezTo>
                  <a:pt x="22898" y="25380"/>
                  <a:pt x="21084" y="30104"/>
                  <a:pt x="21084" y="33779"/>
                </a:cubicBezTo>
                <a:cubicBezTo>
                  <a:pt x="21084" y="39284"/>
                  <a:pt x="21870" y="44771"/>
                  <a:pt x="21870" y="50276"/>
                </a:cubicBezTo>
                <a:cubicBezTo>
                  <a:pt x="21870" y="52633"/>
                  <a:pt x="21870" y="54989"/>
                  <a:pt x="21870" y="57346"/>
                </a:cubicBezTo>
                <a:cubicBezTo>
                  <a:pt x="21870" y="58393"/>
                  <a:pt x="21129" y="61229"/>
                  <a:pt x="21870" y="60488"/>
                </a:cubicBezTo>
                <a:cubicBezTo>
                  <a:pt x="27332" y="55026"/>
                  <a:pt x="17585" y="43741"/>
                  <a:pt x="21870" y="37314"/>
                </a:cubicBezTo>
                <a:cubicBezTo>
                  <a:pt x="24762" y="32976"/>
                  <a:pt x="31637" y="33219"/>
                  <a:pt x="35617" y="29851"/>
                </a:cubicBezTo>
                <a:cubicBezTo>
                  <a:pt x="37836" y="27973"/>
                  <a:pt x="40088" y="23445"/>
                  <a:pt x="42688" y="24745"/>
                </a:cubicBezTo>
                <a:cubicBezTo>
                  <a:pt x="43580" y="25191"/>
                  <a:pt x="42288" y="26872"/>
                  <a:pt x="41509" y="27495"/>
                </a:cubicBezTo>
                <a:cubicBezTo>
                  <a:pt x="39211" y="29333"/>
                  <a:pt x="36750" y="31048"/>
                  <a:pt x="34046" y="32208"/>
                </a:cubicBezTo>
                <a:cubicBezTo>
                  <a:pt x="28763" y="34474"/>
                  <a:pt x="24263" y="38278"/>
                  <a:pt x="19121" y="40849"/>
                </a:cubicBezTo>
                <a:cubicBezTo>
                  <a:pt x="16286" y="42266"/>
                  <a:pt x="14357" y="36618"/>
                  <a:pt x="11658" y="34957"/>
                </a:cubicBezTo>
                <a:cubicBezTo>
                  <a:pt x="8750" y="33167"/>
                  <a:pt x="5777" y="31467"/>
                  <a:pt x="3016" y="29459"/>
                </a:cubicBezTo>
                <a:cubicBezTo>
                  <a:pt x="1890" y="28640"/>
                  <a:pt x="-716" y="27301"/>
                  <a:pt x="267" y="26316"/>
                </a:cubicBezTo>
                <a:cubicBezTo>
                  <a:pt x="729" y="25852"/>
                  <a:pt x="1335" y="27076"/>
                  <a:pt x="1838" y="27495"/>
                </a:cubicBezTo>
                <a:cubicBezTo>
                  <a:pt x="4154" y="29425"/>
                  <a:pt x="6745" y="31003"/>
                  <a:pt x="9301" y="32601"/>
                </a:cubicBezTo>
                <a:cubicBezTo>
                  <a:pt x="13704" y="35353"/>
                  <a:pt x="21004" y="36204"/>
                  <a:pt x="22263" y="41242"/>
                </a:cubicBezTo>
                <a:cubicBezTo>
                  <a:pt x="23407" y="45816"/>
                  <a:pt x="20231" y="51338"/>
                  <a:pt x="22656" y="55382"/>
                </a:cubicBezTo>
                <a:cubicBezTo>
                  <a:pt x="24286" y="58100"/>
                  <a:pt x="26730" y="60248"/>
                  <a:pt x="28547" y="62845"/>
                </a:cubicBezTo>
                <a:cubicBezTo>
                  <a:pt x="29663" y="64440"/>
                  <a:pt x="33851" y="68542"/>
                  <a:pt x="32475" y="67166"/>
                </a:cubicBezTo>
                <a:cubicBezTo>
                  <a:pt x="28309" y="63000"/>
                  <a:pt x="27341" y="55213"/>
                  <a:pt x="21870" y="53026"/>
                </a:cubicBezTo>
                <a:cubicBezTo>
                  <a:pt x="18026" y="51489"/>
                  <a:pt x="13506" y="56391"/>
                  <a:pt x="11658" y="600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1" name="Google Shape;281;p40"/>
          <p:cNvSpPr/>
          <p:nvPr/>
        </p:nvSpPr>
        <p:spPr>
          <a:xfrm>
            <a:off x="1690702" y="2668875"/>
            <a:ext cx="488661" cy="959417"/>
          </a:xfrm>
          <a:custGeom>
            <a:avLst/>
            <a:gdLst/>
            <a:ahLst/>
            <a:cxnLst/>
            <a:rect l="l" t="t" r="r" b="b"/>
            <a:pathLst>
              <a:path w="42997" h="68542" extrusionOk="0">
                <a:moveTo>
                  <a:pt x="21084" y="0"/>
                </a:moveTo>
                <a:cubicBezTo>
                  <a:pt x="16451" y="2162"/>
                  <a:pt x="6376" y="5626"/>
                  <a:pt x="9301" y="9819"/>
                </a:cubicBezTo>
                <a:cubicBezTo>
                  <a:pt x="13333" y="15598"/>
                  <a:pt x="16466" y="26528"/>
                  <a:pt x="23441" y="25531"/>
                </a:cubicBezTo>
                <a:cubicBezTo>
                  <a:pt x="27329" y="24975"/>
                  <a:pt x="32868" y="22389"/>
                  <a:pt x="32868" y="18461"/>
                </a:cubicBezTo>
                <a:cubicBezTo>
                  <a:pt x="32868" y="10776"/>
                  <a:pt x="21805" y="-3078"/>
                  <a:pt x="16371" y="2356"/>
                </a:cubicBezTo>
                <a:cubicBezTo>
                  <a:pt x="13544" y="5183"/>
                  <a:pt x="10086" y="8572"/>
                  <a:pt x="10086" y="12569"/>
                </a:cubicBezTo>
                <a:cubicBezTo>
                  <a:pt x="10086" y="17383"/>
                  <a:pt x="16895" y="19377"/>
                  <a:pt x="20299" y="22781"/>
                </a:cubicBezTo>
                <a:cubicBezTo>
                  <a:pt x="22898" y="25380"/>
                  <a:pt x="21084" y="30104"/>
                  <a:pt x="21084" y="33779"/>
                </a:cubicBezTo>
                <a:cubicBezTo>
                  <a:pt x="21084" y="39284"/>
                  <a:pt x="21870" y="44771"/>
                  <a:pt x="21870" y="50276"/>
                </a:cubicBezTo>
                <a:cubicBezTo>
                  <a:pt x="21870" y="52633"/>
                  <a:pt x="21870" y="54989"/>
                  <a:pt x="21870" y="57346"/>
                </a:cubicBezTo>
                <a:cubicBezTo>
                  <a:pt x="21870" y="58393"/>
                  <a:pt x="21129" y="61229"/>
                  <a:pt x="21870" y="60488"/>
                </a:cubicBezTo>
                <a:cubicBezTo>
                  <a:pt x="27332" y="55026"/>
                  <a:pt x="17585" y="43741"/>
                  <a:pt x="21870" y="37314"/>
                </a:cubicBezTo>
                <a:cubicBezTo>
                  <a:pt x="24762" y="32976"/>
                  <a:pt x="31637" y="33219"/>
                  <a:pt x="35617" y="29851"/>
                </a:cubicBezTo>
                <a:cubicBezTo>
                  <a:pt x="37836" y="27973"/>
                  <a:pt x="40088" y="23445"/>
                  <a:pt x="42688" y="24745"/>
                </a:cubicBezTo>
                <a:cubicBezTo>
                  <a:pt x="43580" y="25191"/>
                  <a:pt x="42288" y="26872"/>
                  <a:pt x="41509" y="27495"/>
                </a:cubicBezTo>
                <a:cubicBezTo>
                  <a:pt x="39211" y="29333"/>
                  <a:pt x="36750" y="31048"/>
                  <a:pt x="34046" y="32208"/>
                </a:cubicBezTo>
                <a:cubicBezTo>
                  <a:pt x="28763" y="34474"/>
                  <a:pt x="24263" y="38278"/>
                  <a:pt x="19121" y="40849"/>
                </a:cubicBezTo>
                <a:cubicBezTo>
                  <a:pt x="16286" y="42266"/>
                  <a:pt x="14357" y="36618"/>
                  <a:pt x="11658" y="34957"/>
                </a:cubicBezTo>
                <a:cubicBezTo>
                  <a:pt x="8750" y="33167"/>
                  <a:pt x="5777" y="31467"/>
                  <a:pt x="3016" y="29459"/>
                </a:cubicBezTo>
                <a:cubicBezTo>
                  <a:pt x="1890" y="28640"/>
                  <a:pt x="-716" y="27301"/>
                  <a:pt x="267" y="26316"/>
                </a:cubicBezTo>
                <a:cubicBezTo>
                  <a:pt x="729" y="25852"/>
                  <a:pt x="1335" y="27076"/>
                  <a:pt x="1838" y="27495"/>
                </a:cubicBezTo>
                <a:cubicBezTo>
                  <a:pt x="4154" y="29425"/>
                  <a:pt x="6745" y="31003"/>
                  <a:pt x="9301" y="32601"/>
                </a:cubicBezTo>
                <a:cubicBezTo>
                  <a:pt x="13704" y="35353"/>
                  <a:pt x="21004" y="36204"/>
                  <a:pt x="22263" y="41242"/>
                </a:cubicBezTo>
                <a:cubicBezTo>
                  <a:pt x="23407" y="45816"/>
                  <a:pt x="20231" y="51338"/>
                  <a:pt x="22656" y="55382"/>
                </a:cubicBezTo>
                <a:cubicBezTo>
                  <a:pt x="24286" y="58100"/>
                  <a:pt x="26730" y="60248"/>
                  <a:pt x="28547" y="62845"/>
                </a:cubicBezTo>
                <a:cubicBezTo>
                  <a:pt x="29663" y="64440"/>
                  <a:pt x="33851" y="68542"/>
                  <a:pt x="32475" y="67166"/>
                </a:cubicBezTo>
                <a:cubicBezTo>
                  <a:pt x="28309" y="63000"/>
                  <a:pt x="27341" y="55213"/>
                  <a:pt x="21870" y="53026"/>
                </a:cubicBezTo>
                <a:cubicBezTo>
                  <a:pt x="18026" y="51489"/>
                  <a:pt x="13506" y="56391"/>
                  <a:pt x="11658" y="600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2" name="Google Shape;282;p40"/>
          <p:cNvSpPr/>
          <p:nvPr/>
        </p:nvSpPr>
        <p:spPr>
          <a:xfrm>
            <a:off x="2179377" y="2240500"/>
            <a:ext cx="488661" cy="959417"/>
          </a:xfrm>
          <a:custGeom>
            <a:avLst/>
            <a:gdLst/>
            <a:ahLst/>
            <a:cxnLst/>
            <a:rect l="l" t="t" r="r" b="b"/>
            <a:pathLst>
              <a:path w="42997" h="68542" extrusionOk="0">
                <a:moveTo>
                  <a:pt x="21084" y="0"/>
                </a:moveTo>
                <a:cubicBezTo>
                  <a:pt x="16451" y="2162"/>
                  <a:pt x="6376" y="5626"/>
                  <a:pt x="9301" y="9819"/>
                </a:cubicBezTo>
                <a:cubicBezTo>
                  <a:pt x="13333" y="15598"/>
                  <a:pt x="16466" y="26528"/>
                  <a:pt x="23441" y="25531"/>
                </a:cubicBezTo>
                <a:cubicBezTo>
                  <a:pt x="27329" y="24975"/>
                  <a:pt x="32868" y="22389"/>
                  <a:pt x="32868" y="18461"/>
                </a:cubicBezTo>
                <a:cubicBezTo>
                  <a:pt x="32868" y="10776"/>
                  <a:pt x="21805" y="-3078"/>
                  <a:pt x="16371" y="2356"/>
                </a:cubicBezTo>
                <a:cubicBezTo>
                  <a:pt x="13544" y="5183"/>
                  <a:pt x="10086" y="8572"/>
                  <a:pt x="10086" y="12569"/>
                </a:cubicBezTo>
                <a:cubicBezTo>
                  <a:pt x="10086" y="17383"/>
                  <a:pt x="16895" y="19377"/>
                  <a:pt x="20299" y="22781"/>
                </a:cubicBezTo>
                <a:cubicBezTo>
                  <a:pt x="22898" y="25380"/>
                  <a:pt x="21084" y="30104"/>
                  <a:pt x="21084" y="33779"/>
                </a:cubicBezTo>
                <a:cubicBezTo>
                  <a:pt x="21084" y="39284"/>
                  <a:pt x="21870" y="44771"/>
                  <a:pt x="21870" y="50276"/>
                </a:cubicBezTo>
                <a:cubicBezTo>
                  <a:pt x="21870" y="52633"/>
                  <a:pt x="21870" y="54989"/>
                  <a:pt x="21870" y="57346"/>
                </a:cubicBezTo>
                <a:cubicBezTo>
                  <a:pt x="21870" y="58393"/>
                  <a:pt x="21129" y="61229"/>
                  <a:pt x="21870" y="60488"/>
                </a:cubicBezTo>
                <a:cubicBezTo>
                  <a:pt x="27332" y="55026"/>
                  <a:pt x="17585" y="43741"/>
                  <a:pt x="21870" y="37314"/>
                </a:cubicBezTo>
                <a:cubicBezTo>
                  <a:pt x="24762" y="32976"/>
                  <a:pt x="31637" y="33219"/>
                  <a:pt x="35617" y="29851"/>
                </a:cubicBezTo>
                <a:cubicBezTo>
                  <a:pt x="37836" y="27973"/>
                  <a:pt x="40088" y="23445"/>
                  <a:pt x="42688" y="24745"/>
                </a:cubicBezTo>
                <a:cubicBezTo>
                  <a:pt x="43580" y="25191"/>
                  <a:pt x="42288" y="26872"/>
                  <a:pt x="41509" y="27495"/>
                </a:cubicBezTo>
                <a:cubicBezTo>
                  <a:pt x="39211" y="29333"/>
                  <a:pt x="36750" y="31048"/>
                  <a:pt x="34046" y="32208"/>
                </a:cubicBezTo>
                <a:cubicBezTo>
                  <a:pt x="28763" y="34474"/>
                  <a:pt x="24263" y="38278"/>
                  <a:pt x="19121" y="40849"/>
                </a:cubicBezTo>
                <a:cubicBezTo>
                  <a:pt x="16286" y="42266"/>
                  <a:pt x="14357" y="36618"/>
                  <a:pt x="11658" y="34957"/>
                </a:cubicBezTo>
                <a:cubicBezTo>
                  <a:pt x="8750" y="33167"/>
                  <a:pt x="5777" y="31467"/>
                  <a:pt x="3016" y="29459"/>
                </a:cubicBezTo>
                <a:cubicBezTo>
                  <a:pt x="1890" y="28640"/>
                  <a:pt x="-716" y="27301"/>
                  <a:pt x="267" y="26316"/>
                </a:cubicBezTo>
                <a:cubicBezTo>
                  <a:pt x="729" y="25852"/>
                  <a:pt x="1335" y="27076"/>
                  <a:pt x="1838" y="27495"/>
                </a:cubicBezTo>
                <a:cubicBezTo>
                  <a:pt x="4154" y="29425"/>
                  <a:pt x="6745" y="31003"/>
                  <a:pt x="9301" y="32601"/>
                </a:cubicBezTo>
                <a:cubicBezTo>
                  <a:pt x="13704" y="35353"/>
                  <a:pt x="21004" y="36204"/>
                  <a:pt x="22263" y="41242"/>
                </a:cubicBezTo>
                <a:cubicBezTo>
                  <a:pt x="23407" y="45816"/>
                  <a:pt x="20231" y="51338"/>
                  <a:pt x="22656" y="55382"/>
                </a:cubicBezTo>
                <a:cubicBezTo>
                  <a:pt x="24286" y="58100"/>
                  <a:pt x="26730" y="60248"/>
                  <a:pt x="28547" y="62845"/>
                </a:cubicBezTo>
                <a:cubicBezTo>
                  <a:pt x="29663" y="64440"/>
                  <a:pt x="33851" y="68542"/>
                  <a:pt x="32475" y="67166"/>
                </a:cubicBezTo>
                <a:cubicBezTo>
                  <a:pt x="28309" y="63000"/>
                  <a:pt x="27341" y="55213"/>
                  <a:pt x="21870" y="53026"/>
                </a:cubicBezTo>
                <a:cubicBezTo>
                  <a:pt x="18026" y="51489"/>
                  <a:pt x="13506" y="56391"/>
                  <a:pt x="11658" y="600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3" name="Google Shape;283;p40"/>
          <p:cNvSpPr/>
          <p:nvPr/>
        </p:nvSpPr>
        <p:spPr>
          <a:xfrm>
            <a:off x="2179377" y="3628300"/>
            <a:ext cx="488661" cy="959417"/>
          </a:xfrm>
          <a:custGeom>
            <a:avLst/>
            <a:gdLst/>
            <a:ahLst/>
            <a:cxnLst/>
            <a:rect l="l" t="t" r="r" b="b"/>
            <a:pathLst>
              <a:path w="42997" h="68542" extrusionOk="0">
                <a:moveTo>
                  <a:pt x="21084" y="0"/>
                </a:moveTo>
                <a:cubicBezTo>
                  <a:pt x="16451" y="2162"/>
                  <a:pt x="6376" y="5626"/>
                  <a:pt x="9301" y="9819"/>
                </a:cubicBezTo>
                <a:cubicBezTo>
                  <a:pt x="13333" y="15598"/>
                  <a:pt x="16466" y="26528"/>
                  <a:pt x="23441" y="25531"/>
                </a:cubicBezTo>
                <a:cubicBezTo>
                  <a:pt x="27329" y="24975"/>
                  <a:pt x="32868" y="22389"/>
                  <a:pt x="32868" y="18461"/>
                </a:cubicBezTo>
                <a:cubicBezTo>
                  <a:pt x="32868" y="10776"/>
                  <a:pt x="21805" y="-3078"/>
                  <a:pt x="16371" y="2356"/>
                </a:cubicBezTo>
                <a:cubicBezTo>
                  <a:pt x="13544" y="5183"/>
                  <a:pt x="10086" y="8572"/>
                  <a:pt x="10086" y="12569"/>
                </a:cubicBezTo>
                <a:cubicBezTo>
                  <a:pt x="10086" y="17383"/>
                  <a:pt x="16895" y="19377"/>
                  <a:pt x="20299" y="22781"/>
                </a:cubicBezTo>
                <a:cubicBezTo>
                  <a:pt x="22898" y="25380"/>
                  <a:pt x="21084" y="30104"/>
                  <a:pt x="21084" y="33779"/>
                </a:cubicBezTo>
                <a:cubicBezTo>
                  <a:pt x="21084" y="39284"/>
                  <a:pt x="21870" y="44771"/>
                  <a:pt x="21870" y="50276"/>
                </a:cubicBezTo>
                <a:cubicBezTo>
                  <a:pt x="21870" y="52633"/>
                  <a:pt x="21870" y="54989"/>
                  <a:pt x="21870" y="57346"/>
                </a:cubicBezTo>
                <a:cubicBezTo>
                  <a:pt x="21870" y="58393"/>
                  <a:pt x="21129" y="61229"/>
                  <a:pt x="21870" y="60488"/>
                </a:cubicBezTo>
                <a:cubicBezTo>
                  <a:pt x="27332" y="55026"/>
                  <a:pt x="17585" y="43741"/>
                  <a:pt x="21870" y="37314"/>
                </a:cubicBezTo>
                <a:cubicBezTo>
                  <a:pt x="24762" y="32976"/>
                  <a:pt x="31637" y="33219"/>
                  <a:pt x="35617" y="29851"/>
                </a:cubicBezTo>
                <a:cubicBezTo>
                  <a:pt x="37836" y="27973"/>
                  <a:pt x="40088" y="23445"/>
                  <a:pt x="42688" y="24745"/>
                </a:cubicBezTo>
                <a:cubicBezTo>
                  <a:pt x="43580" y="25191"/>
                  <a:pt x="42288" y="26872"/>
                  <a:pt x="41509" y="27495"/>
                </a:cubicBezTo>
                <a:cubicBezTo>
                  <a:pt x="39211" y="29333"/>
                  <a:pt x="36750" y="31048"/>
                  <a:pt x="34046" y="32208"/>
                </a:cubicBezTo>
                <a:cubicBezTo>
                  <a:pt x="28763" y="34474"/>
                  <a:pt x="24263" y="38278"/>
                  <a:pt x="19121" y="40849"/>
                </a:cubicBezTo>
                <a:cubicBezTo>
                  <a:pt x="16286" y="42266"/>
                  <a:pt x="14357" y="36618"/>
                  <a:pt x="11658" y="34957"/>
                </a:cubicBezTo>
                <a:cubicBezTo>
                  <a:pt x="8750" y="33167"/>
                  <a:pt x="5777" y="31467"/>
                  <a:pt x="3016" y="29459"/>
                </a:cubicBezTo>
                <a:cubicBezTo>
                  <a:pt x="1890" y="28640"/>
                  <a:pt x="-716" y="27301"/>
                  <a:pt x="267" y="26316"/>
                </a:cubicBezTo>
                <a:cubicBezTo>
                  <a:pt x="729" y="25852"/>
                  <a:pt x="1335" y="27076"/>
                  <a:pt x="1838" y="27495"/>
                </a:cubicBezTo>
                <a:cubicBezTo>
                  <a:pt x="4154" y="29425"/>
                  <a:pt x="6745" y="31003"/>
                  <a:pt x="9301" y="32601"/>
                </a:cubicBezTo>
                <a:cubicBezTo>
                  <a:pt x="13704" y="35353"/>
                  <a:pt x="21004" y="36204"/>
                  <a:pt x="22263" y="41242"/>
                </a:cubicBezTo>
                <a:cubicBezTo>
                  <a:pt x="23407" y="45816"/>
                  <a:pt x="20231" y="51338"/>
                  <a:pt x="22656" y="55382"/>
                </a:cubicBezTo>
                <a:cubicBezTo>
                  <a:pt x="24286" y="58100"/>
                  <a:pt x="26730" y="60248"/>
                  <a:pt x="28547" y="62845"/>
                </a:cubicBezTo>
                <a:cubicBezTo>
                  <a:pt x="29663" y="64440"/>
                  <a:pt x="33851" y="68542"/>
                  <a:pt x="32475" y="67166"/>
                </a:cubicBezTo>
                <a:cubicBezTo>
                  <a:pt x="28309" y="63000"/>
                  <a:pt x="27341" y="55213"/>
                  <a:pt x="21870" y="53026"/>
                </a:cubicBezTo>
                <a:cubicBezTo>
                  <a:pt x="18026" y="51489"/>
                  <a:pt x="13506" y="56391"/>
                  <a:pt x="11658" y="600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4" name="Google Shape;284;p40"/>
          <p:cNvSpPr/>
          <p:nvPr/>
        </p:nvSpPr>
        <p:spPr>
          <a:xfrm>
            <a:off x="2877727" y="2668875"/>
            <a:ext cx="488661" cy="959417"/>
          </a:xfrm>
          <a:custGeom>
            <a:avLst/>
            <a:gdLst/>
            <a:ahLst/>
            <a:cxnLst/>
            <a:rect l="l" t="t" r="r" b="b"/>
            <a:pathLst>
              <a:path w="42997" h="68542" extrusionOk="0">
                <a:moveTo>
                  <a:pt x="21084" y="0"/>
                </a:moveTo>
                <a:cubicBezTo>
                  <a:pt x="16451" y="2162"/>
                  <a:pt x="6376" y="5626"/>
                  <a:pt x="9301" y="9819"/>
                </a:cubicBezTo>
                <a:cubicBezTo>
                  <a:pt x="13333" y="15598"/>
                  <a:pt x="16466" y="26528"/>
                  <a:pt x="23441" y="25531"/>
                </a:cubicBezTo>
                <a:cubicBezTo>
                  <a:pt x="27329" y="24975"/>
                  <a:pt x="32868" y="22389"/>
                  <a:pt x="32868" y="18461"/>
                </a:cubicBezTo>
                <a:cubicBezTo>
                  <a:pt x="32868" y="10776"/>
                  <a:pt x="21805" y="-3078"/>
                  <a:pt x="16371" y="2356"/>
                </a:cubicBezTo>
                <a:cubicBezTo>
                  <a:pt x="13544" y="5183"/>
                  <a:pt x="10086" y="8572"/>
                  <a:pt x="10086" y="12569"/>
                </a:cubicBezTo>
                <a:cubicBezTo>
                  <a:pt x="10086" y="17383"/>
                  <a:pt x="16895" y="19377"/>
                  <a:pt x="20299" y="22781"/>
                </a:cubicBezTo>
                <a:cubicBezTo>
                  <a:pt x="22898" y="25380"/>
                  <a:pt x="21084" y="30104"/>
                  <a:pt x="21084" y="33779"/>
                </a:cubicBezTo>
                <a:cubicBezTo>
                  <a:pt x="21084" y="39284"/>
                  <a:pt x="21870" y="44771"/>
                  <a:pt x="21870" y="50276"/>
                </a:cubicBezTo>
                <a:cubicBezTo>
                  <a:pt x="21870" y="52633"/>
                  <a:pt x="21870" y="54989"/>
                  <a:pt x="21870" y="57346"/>
                </a:cubicBezTo>
                <a:cubicBezTo>
                  <a:pt x="21870" y="58393"/>
                  <a:pt x="21129" y="61229"/>
                  <a:pt x="21870" y="60488"/>
                </a:cubicBezTo>
                <a:cubicBezTo>
                  <a:pt x="27332" y="55026"/>
                  <a:pt x="17585" y="43741"/>
                  <a:pt x="21870" y="37314"/>
                </a:cubicBezTo>
                <a:cubicBezTo>
                  <a:pt x="24762" y="32976"/>
                  <a:pt x="31637" y="33219"/>
                  <a:pt x="35617" y="29851"/>
                </a:cubicBezTo>
                <a:cubicBezTo>
                  <a:pt x="37836" y="27973"/>
                  <a:pt x="40088" y="23445"/>
                  <a:pt x="42688" y="24745"/>
                </a:cubicBezTo>
                <a:cubicBezTo>
                  <a:pt x="43580" y="25191"/>
                  <a:pt x="42288" y="26872"/>
                  <a:pt x="41509" y="27495"/>
                </a:cubicBezTo>
                <a:cubicBezTo>
                  <a:pt x="39211" y="29333"/>
                  <a:pt x="36750" y="31048"/>
                  <a:pt x="34046" y="32208"/>
                </a:cubicBezTo>
                <a:cubicBezTo>
                  <a:pt x="28763" y="34474"/>
                  <a:pt x="24263" y="38278"/>
                  <a:pt x="19121" y="40849"/>
                </a:cubicBezTo>
                <a:cubicBezTo>
                  <a:pt x="16286" y="42266"/>
                  <a:pt x="14357" y="36618"/>
                  <a:pt x="11658" y="34957"/>
                </a:cubicBezTo>
                <a:cubicBezTo>
                  <a:pt x="8750" y="33167"/>
                  <a:pt x="5777" y="31467"/>
                  <a:pt x="3016" y="29459"/>
                </a:cubicBezTo>
                <a:cubicBezTo>
                  <a:pt x="1890" y="28640"/>
                  <a:pt x="-716" y="27301"/>
                  <a:pt x="267" y="26316"/>
                </a:cubicBezTo>
                <a:cubicBezTo>
                  <a:pt x="729" y="25852"/>
                  <a:pt x="1335" y="27076"/>
                  <a:pt x="1838" y="27495"/>
                </a:cubicBezTo>
                <a:cubicBezTo>
                  <a:pt x="4154" y="29425"/>
                  <a:pt x="6745" y="31003"/>
                  <a:pt x="9301" y="32601"/>
                </a:cubicBezTo>
                <a:cubicBezTo>
                  <a:pt x="13704" y="35353"/>
                  <a:pt x="21004" y="36204"/>
                  <a:pt x="22263" y="41242"/>
                </a:cubicBezTo>
                <a:cubicBezTo>
                  <a:pt x="23407" y="45816"/>
                  <a:pt x="20231" y="51338"/>
                  <a:pt x="22656" y="55382"/>
                </a:cubicBezTo>
                <a:cubicBezTo>
                  <a:pt x="24286" y="58100"/>
                  <a:pt x="26730" y="60248"/>
                  <a:pt x="28547" y="62845"/>
                </a:cubicBezTo>
                <a:cubicBezTo>
                  <a:pt x="29663" y="64440"/>
                  <a:pt x="33851" y="68542"/>
                  <a:pt x="32475" y="67166"/>
                </a:cubicBezTo>
                <a:cubicBezTo>
                  <a:pt x="28309" y="63000"/>
                  <a:pt x="27341" y="55213"/>
                  <a:pt x="21870" y="53026"/>
                </a:cubicBezTo>
                <a:cubicBezTo>
                  <a:pt x="18026" y="51489"/>
                  <a:pt x="13506" y="56391"/>
                  <a:pt x="11658" y="600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Google Shape;285;p40"/>
          <p:cNvSpPr/>
          <p:nvPr/>
        </p:nvSpPr>
        <p:spPr>
          <a:xfrm>
            <a:off x="4939552" y="2240500"/>
            <a:ext cx="488661" cy="959417"/>
          </a:xfrm>
          <a:custGeom>
            <a:avLst/>
            <a:gdLst/>
            <a:ahLst/>
            <a:cxnLst/>
            <a:rect l="l" t="t" r="r" b="b"/>
            <a:pathLst>
              <a:path w="42997" h="68542" extrusionOk="0">
                <a:moveTo>
                  <a:pt x="21084" y="0"/>
                </a:moveTo>
                <a:cubicBezTo>
                  <a:pt x="16451" y="2162"/>
                  <a:pt x="6376" y="5626"/>
                  <a:pt x="9301" y="9819"/>
                </a:cubicBezTo>
                <a:cubicBezTo>
                  <a:pt x="13333" y="15598"/>
                  <a:pt x="16466" y="26528"/>
                  <a:pt x="23441" y="25531"/>
                </a:cubicBezTo>
                <a:cubicBezTo>
                  <a:pt x="27329" y="24975"/>
                  <a:pt x="32868" y="22389"/>
                  <a:pt x="32868" y="18461"/>
                </a:cubicBezTo>
                <a:cubicBezTo>
                  <a:pt x="32868" y="10776"/>
                  <a:pt x="21805" y="-3078"/>
                  <a:pt x="16371" y="2356"/>
                </a:cubicBezTo>
                <a:cubicBezTo>
                  <a:pt x="13544" y="5183"/>
                  <a:pt x="10086" y="8572"/>
                  <a:pt x="10086" y="12569"/>
                </a:cubicBezTo>
                <a:cubicBezTo>
                  <a:pt x="10086" y="17383"/>
                  <a:pt x="16895" y="19377"/>
                  <a:pt x="20299" y="22781"/>
                </a:cubicBezTo>
                <a:cubicBezTo>
                  <a:pt x="22898" y="25380"/>
                  <a:pt x="21084" y="30104"/>
                  <a:pt x="21084" y="33779"/>
                </a:cubicBezTo>
                <a:cubicBezTo>
                  <a:pt x="21084" y="39284"/>
                  <a:pt x="21870" y="44771"/>
                  <a:pt x="21870" y="50276"/>
                </a:cubicBezTo>
                <a:cubicBezTo>
                  <a:pt x="21870" y="52633"/>
                  <a:pt x="21870" y="54989"/>
                  <a:pt x="21870" y="57346"/>
                </a:cubicBezTo>
                <a:cubicBezTo>
                  <a:pt x="21870" y="58393"/>
                  <a:pt x="21129" y="61229"/>
                  <a:pt x="21870" y="60488"/>
                </a:cubicBezTo>
                <a:cubicBezTo>
                  <a:pt x="27332" y="55026"/>
                  <a:pt x="17585" y="43741"/>
                  <a:pt x="21870" y="37314"/>
                </a:cubicBezTo>
                <a:cubicBezTo>
                  <a:pt x="24762" y="32976"/>
                  <a:pt x="31637" y="33219"/>
                  <a:pt x="35617" y="29851"/>
                </a:cubicBezTo>
                <a:cubicBezTo>
                  <a:pt x="37836" y="27973"/>
                  <a:pt x="40088" y="23445"/>
                  <a:pt x="42688" y="24745"/>
                </a:cubicBezTo>
                <a:cubicBezTo>
                  <a:pt x="43580" y="25191"/>
                  <a:pt x="42288" y="26872"/>
                  <a:pt x="41509" y="27495"/>
                </a:cubicBezTo>
                <a:cubicBezTo>
                  <a:pt x="39211" y="29333"/>
                  <a:pt x="36750" y="31048"/>
                  <a:pt x="34046" y="32208"/>
                </a:cubicBezTo>
                <a:cubicBezTo>
                  <a:pt x="28763" y="34474"/>
                  <a:pt x="24263" y="38278"/>
                  <a:pt x="19121" y="40849"/>
                </a:cubicBezTo>
                <a:cubicBezTo>
                  <a:pt x="16286" y="42266"/>
                  <a:pt x="14357" y="36618"/>
                  <a:pt x="11658" y="34957"/>
                </a:cubicBezTo>
                <a:cubicBezTo>
                  <a:pt x="8750" y="33167"/>
                  <a:pt x="5777" y="31467"/>
                  <a:pt x="3016" y="29459"/>
                </a:cubicBezTo>
                <a:cubicBezTo>
                  <a:pt x="1890" y="28640"/>
                  <a:pt x="-716" y="27301"/>
                  <a:pt x="267" y="26316"/>
                </a:cubicBezTo>
                <a:cubicBezTo>
                  <a:pt x="729" y="25852"/>
                  <a:pt x="1335" y="27076"/>
                  <a:pt x="1838" y="27495"/>
                </a:cubicBezTo>
                <a:cubicBezTo>
                  <a:pt x="4154" y="29425"/>
                  <a:pt x="6745" y="31003"/>
                  <a:pt x="9301" y="32601"/>
                </a:cubicBezTo>
                <a:cubicBezTo>
                  <a:pt x="13704" y="35353"/>
                  <a:pt x="21004" y="36204"/>
                  <a:pt x="22263" y="41242"/>
                </a:cubicBezTo>
                <a:cubicBezTo>
                  <a:pt x="23407" y="45816"/>
                  <a:pt x="20231" y="51338"/>
                  <a:pt x="22656" y="55382"/>
                </a:cubicBezTo>
                <a:cubicBezTo>
                  <a:pt x="24286" y="58100"/>
                  <a:pt x="26730" y="60248"/>
                  <a:pt x="28547" y="62845"/>
                </a:cubicBezTo>
                <a:cubicBezTo>
                  <a:pt x="29663" y="64440"/>
                  <a:pt x="33851" y="68542"/>
                  <a:pt x="32475" y="67166"/>
                </a:cubicBezTo>
                <a:cubicBezTo>
                  <a:pt x="28309" y="63000"/>
                  <a:pt x="27341" y="55213"/>
                  <a:pt x="21870" y="53026"/>
                </a:cubicBezTo>
                <a:cubicBezTo>
                  <a:pt x="18026" y="51489"/>
                  <a:pt x="13506" y="56391"/>
                  <a:pt x="11658" y="600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3"/>
          <p:cNvPicPr preferRelativeResize="0"/>
          <p:nvPr/>
        </p:nvPicPr>
        <p:blipFill rotWithShape="1">
          <a:blip r:embed="rId3">
            <a:alphaModFix/>
          </a:blip>
          <a:srcRect t="1124" b="1114"/>
          <a:stretch/>
        </p:blipFill>
        <p:spPr>
          <a:xfrm>
            <a:off x="5637292" y="0"/>
            <a:ext cx="3506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3"/>
          <p:cNvSpPr txBox="1">
            <a:spLocks noGrp="1"/>
          </p:cNvSpPr>
          <p:nvPr>
            <p:ph type="title"/>
          </p:nvPr>
        </p:nvSpPr>
        <p:spPr>
          <a:xfrm>
            <a:off x="924000" y="1457025"/>
            <a:ext cx="43632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Co-Lead GDGoC Widyatama University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Informatics student at Widyatama University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Bangkit Alumni 2024 batch 1</a:t>
            </a:r>
            <a:endParaRPr sz="1500"/>
          </a:p>
        </p:txBody>
      </p:sp>
      <p:sp>
        <p:nvSpPr>
          <p:cNvPr id="99" name="Google Shape;99;p23"/>
          <p:cNvSpPr txBox="1"/>
          <p:nvPr/>
        </p:nvSpPr>
        <p:spPr>
          <a:xfrm>
            <a:off x="1460358" y="1225584"/>
            <a:ext cx="24102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On Campus </a:t>
            </a:r>
            <a:r>
              <a:rPr lang="en" sz="11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Widyatama University</a:t>
            </a:r>
            <a:endParaRPr sz="12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" name="Google Shape;100;p23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 Syahrindra</a:t>
            </a:r>
            <a:br>
              <a:rPr lang="en"/>
            </a:br>
            <a:r>
              <a:rPr lang="en" sz="1428">
                <a:latin typeface="Google Sans"/>
                <a:ea typeface="Google Sans"/>
                <a:cs typeface="Google Sans"/>
                <a:sym typeface="Google Sans"/>
              </a:rPr>
              <a:t>Core Team</a:t>
            </a:r>
            <a:endParaRPr sz="1428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1" name="Google Shape;10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3" descr="Google Shape;594;p28"/>
          <p:cNvPicPr preferRelativeResize="0"/>
          <p:nvPr/>
        </p:nvPicPr>
        <p:blipFill rotWithShape="1">
          <a:blip r:embed="rId6">
            <a:alphaModFix/>
          </a:blip>
          <a:srcRect l="59" r="59"/>
          <a:stretch/>
        </p:blipFill>
        <p:spPr>
          <a:xfrm>
            <a:off x="924000" y="4213953"/>
            <a:ext cx="357290" cy="2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3"/>
          <p:cNvSpPr txBox="1"/>
          <p:nvPr/>
        </p:nvSpPr>
        <p:spPr>
          <a:xfrm>
            <a:off x="1338002" y="4169275"/>
            <a:ext cx="38868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github.com/syahrindra</a:t>
            </a:r>
            <a:endParaRPr sz="11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04" name="Google Shape;104;p23"/>
          <p:cNvSpPr txBox="1"/>
          <p:nvPr/>
        </p:nvSpPr>
        <p:spPr>
          <a:xfrm>
            <a:off x="1338002" y="3790675"/>
            <a:ext cx="38868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linkedin.com/in/m-syahrindra/</a:t>
            </a:r>
            <a:endParaRPr sz="11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105" name="Google Shape;105;p23" descr="File:LinkedIn icon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8029" y="3835350"/>
            <a:ext cx="289249" cy="28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3"/>
          <p:cNvPicPr preferRelativeResize="0"/>
          <p:nvPr/>
        </p:nvPicPr>
        <p:blipFill rotWithShape="1">
          <a:blip r:embed="rId8">
            <a:alphaModFix/>
          </a:blip>
          <a:srcRect t="9520" b="9520"/>
          <a:stretch/>
        </p:blipFill>
        <p:spPr>
          <a:xfrm>
            <a:off x="955200" y="3412078"/>
            <a:ext cx="357290" cy="2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 txBox="1"/>
          <p:nvPr/>
        </p:nvSpPr>
        <p:spPr>
          <a:xfrm>
            <a:off x="1369202" y="3367400"/>
            <a:ext cx="38868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instagram.com/m.syahrindra</a:t>
            </a:r>
            <a:endParaRPr sz="11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97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 of Central Tendency</a:t>
            </a:r>
            <a:endParaRPr b="1"/>
          </a:p>
        </p:txBody>
      </p:sp>
      <p:sp>
        <p:nvSpPr>
          <p:cNvPr id="291" name="Google Shape;291;p41"/>
          <p:cNvSpPr txBox="1"/>
          <p:nvPr/>
        </p:nvSpPr>
        <p:spPr>
          <a:xfrm>
            <a:off x="845175" y="1636700"/>
            <a:ext cx="77274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Mean (average) rata-rata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Rat” ipk: widyatama = 2.3 + 3.4 + 1.2 + 4.0 + 3.2/5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92" name="Google Shape;2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250" y="2739450"/>
            <a:ext cx="3609975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97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 of Central Tendency</a:t>
            </a:r>
            <a:endParaRPr b="1"/>
          </a:p>
        </p:txBody>
      </p:sp>
      <p:sp>
        <p:nvSpPr>
          <p:cNvPr id="298" name="Google Shape;298;p42"/>
          <p:cNvSpPr txBox="1"/>
          <p:nvPr/>
        </p:nvSpPr>
        <p:spPr>
          <a:xfrm>
            <a:off x="845175" y="1636700"/>
            <a:ext cx="7727400" cy="2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Mean (average) rata-rata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Hitung tinggi badan= 160+ 140+ 130+120+115 + 400 /6 = 177.5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cxnSp>
        <p:nvCxnSpPr>
          <p:cNvPr id="299" name="Google Shape;299;p42"/>
          <p:cNvCxnSpPr/>
          <p:nvPr/>
        </p:nvCxnSpPr>
        <p:spPr>
          <a:xfrm rot="10800000" flipH="1">
            <a:off x="563450" y="3434425"/>
            <a:ext cx="7016400" cy="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97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 Tendency: Mean, Median, Mode</a:t>
            </a:r>
            <a:endParaRPr b="1"/>
          </a:p>
        </p:txBody>
      </p:sp>
      <p:sp>
        <p:nvSpPr>
          <p:cNvPr id="305" name="Google Shape;305;p43"/>
          <p:cNvSpPr txBox="1"/>
          <p:nvPr/>
        </p:nvSpPr>
        <p:spPr>
          <a:xfrm>
            <a:off x="311700" y="14489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1+2+3+4+5 = 5/2 = 2.5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97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 Tendency: Mean, Median, Mode</a:t>
            </a:r>
            <a:endParaRPr b="1"/>
          </a:p>
        </p:txBody>
      </p:sp>
      <p:sp>
        <p:nvSpPr>
          <p:cNvPr id="311" name="Google Shape;311;p44"/>
          <p:cNvSpPr txBox="1"/>
          <p:nvPr/>
        </p:nvSpPr>
        <p:spPr>
          <a:xfrm>
            <a:off x="635000" y="1622775"/>
            <a:ext cx="67734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1,3,4,6,1,1,5 = 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-"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1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-"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3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-"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4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-"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5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-"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6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97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 of Dispersion</a:t>
            </a:r>
            <a:endParaRPr b="1"/>
          </a:p>
        </p:txBody>
      </p:sp>
      <p:sp>
        <p:nvSpPr>
          <p:cNvPr id="317" name="Google Shape;317;p45"/>
          <p:cNvSpPr txBox="1"/>
          <p:nvPr/>
        </p:nvSpPr>
        <p:spPr>
          <a:xfrm>
            <a:off x="446875" y="1434650"/>
            <a:ext cx="67734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Kita ingin melihat seberapa rapat atau compact atau lenggang dari data kita.</a:t>
            </a:r>
            <a:endParaRPr sz="13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318" name="Google Shape;3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850" y="2118550"/>
            <a:ext cx="6456300" cy="19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97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Dispersion: Range</a:t>
            </a:r>
            <a:endParaRPr b="1"/>
          </a:p>
        </p:txBody>
      </p:sp>
      <p:pic>
        <p:nvPicPr>
          <p:cNvPr id="324" name="Google Shape;3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700" y="1311300"/>
            <a:ext cx="5880150" cy="29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966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Dispersion: Variance and standard deviation</a:t>
            </a:r>
            <a:endParaRPr b="1"/>
          </a:p>
        </p:txBody>
      </p:sp>
      <p:pic>
        <p:nvPicPr>
          <p:cNvPr id="330" name="Google Shape;3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51500"/>
            <a:ext cx="50387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550" y="3089800"/>
            <a:ext cx="5086087" cy="17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8625" y="1051475"/>
            <a:ext cx="4421199" cy="1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7971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Mini Task-1</a:t>
            </a:r>
            <a:endParaRPr sz="3600"/>
          </a:p>
        </p:txBody>
      </p:sp>
      <p:sp>
        <p:nvSpPr>
          <p:cNvPr id="338" name="Google Shape;338;p4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7280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Deteksi Email Spam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Diberikan Data:</a:t>
            </a: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Kata “gratis” muncul di 80% email spam atau P(gratis |spam) = 0.8 dan 20% di email non spam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Kata “hadiah” muncul di 70% email spam dan 30% di email non-spam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Proporsi email spam adalah 60% sedangkan non-spam 40%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Hitung probabilitas email menjadi spam jika kata "gratis" dan "hadiah" muncul di dalamnya.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Clue: P(spam | gratis ∩ hadiah) = P(gratis ∩ hadiah | spam) * P(spam)/P(gratis ∩ Hadiah)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Silahkan diskusi di grup, challenge due:18 Desember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Topic</a:t>
            </a:r>
            <a:endParaRPr b="1"/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Basic Probability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Defining Probability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Conditions of Probability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Joint Probability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Conditional Probability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Independence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Sum Rule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Law of Total Probability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Bayes’ Rule</a:t>
            </a:r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body" idx="1"/>
          </p:nvPr>
        </p:nvSpPr>
        <p:spPr>
          <a:xfrm>
            <a:off x="3822100" y="13113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Statistic</a:t>
            </a:r>
            <a:endParaRPr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Population and sample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Measure of Central Tendency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Central Tendency: Mean (average), Median, Mode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Measure of Dispersion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Dispersion: Range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Dispersion: Variance and standard deviation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Resources</a:t>
            </a:r>
            <a:endParaRPr b="1"/>
          </a:p>
        </p:txBody>
      </p:sp>
      <p:sp>
        <p:nvSpPr>
          <p:cNvPr id="120" name="Google Shape;120;p2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YouTube: Kylie Ying, 3Blue1Brown, stanford online, etc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Coursera: Machine Learning courses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Udemy:Machine Learning courses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Dicoding, DataCamp, 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Probability</a:t>
            </a:r>
            <a:endParaRPr b="1"/>
          </a:p>
        </p:txBody>
      </p:sp>
      <p:sp>
        <p:nvSpPr>
          <p:cNvPr id="126" name="Google Shape;126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646900" cy="5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Probability is about how likely something is Happen</a:t>
            </a:r>
            <a:endParaRPr/>
          </a:p>
        </p:txBody>
      </p:sp>
      <p:sp>
        <p:nvSpPr>
          <p:cNvPr id="127" name="Google Shape;127;p26"/>
          <p:cNvSpPr/>
          <p:nvPr/>
        </p:nvSpPr>
        <p:spPr>
          <a:xfrm>
            <a:off x="1071575" y="2288650"/>
            <a:ext cx="3902700" cy="1799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28" name="Google Shape;128;p26"/>
          <p:cNvSpPr/>
          <p:nvPr/>
        </p:nvSpPr>
        <p:spPr>
          <a:xfrm>
            <a:off x="1547825" y="2579700"/>
            <a:ext cx="145500" cy="66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29" name="Google Shape;129;p26"/>
          <p:cNvSpPr/>
          <p:nvPr/>
        </p:nvSpPr>
        <p:spPr>
          <a:xfrm>
            <a:off x="1700225" y="2732100"/>
            <a:ext cx="145500" cy="66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30" name="Google Shape;130;p26"/>
          <p:cNvSpPr/>
          <p:nvPr/>
        </p:nvSpPr>
        <p:spPr>
          <a:xfrm>
            <a:off x="3612100" y="2910975"/>
            <a:ext cx="145500" cy="131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31" name="Google Shape;131;p26"/>
          <p:cNvSpPr/>
          <p:nvPr/>
        </p:nvSpPr>
        <p:spPr>
          <a:xfrm>
            <a:off x="5053550" y="2420950"/>
            <a:ext cx="1164150" cy="635000"/>
          </a:xfrm>
          <a:custGeom>
            <a:avLst/>
            <a:gdLst/>
            <a:ahLst/>
            <a:cxnLst/>
            <a:rect l="l" t="t" r="r" b="b"/>
            <a:pathLst>
              <a:path w="46566" h="25400" extrusionOk="0">
                <a:moveTo>
                  <a:pt x="0" y="25400"/>
                </a:moveTo>
                <a:cubicBezTo>
                  <a:pt x="10857" y="17257"/>
                  <a:pt x="24508" y="13597"/>
                  <a:pt x="35983" y="6350"/>
                </a:cubicBezTo>
                <a:cubicBezTo>
                  <a:pt x="39461" y="4153"/>
                  <a:pt x="44726" y="3680"/>
                  <a:pt x="46566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Google Shape;132;p26"/>
          <p:cNvSpPr txBox="1"/>
          <p:nvPr/>
        </p:nvSpPr>
        <p:spPr>
          <a:xfrm>
            <a:off x="6217700" y="2127300"/>
            <a:ext cx="25269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Sample space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All possible outcome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33" name="Google Shape;133;p26"/>
          <p:cNvSpPr txBox="1"/>
          <p:nvPr/>
        </p:nvSpPr>
        <p:spPr>
          <a:xfrm>
            <a:off x="3521050" y="2571750"/>
            <a:ext cx="55011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A1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34" name="Google Shape;134;p26"/>
          <p:cNvSpPr txBox="1"/>
          <p:nvPr/>
        </p:nvSpPr>
        <p:spPr>
          <a:xfrm>
            <a:off x="2279575" y="3055950"/>
            <a:ext cx="50943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Event = possible outcome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35" name="Google Shape;135;p26"/>
          <p:cNvSpPr txBox="1"/>
          <p:nvPr/>
        </p:nvSpPr>
        <p:spPr>
          <a:xfrm>
            <a:off x="2324075" y="2571750"/>
            <a:ext cx="55011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A2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Probability</a:t>
            </a:r>
            <a:endParaRPr b="1"/>
          </a:p>
        </p:txBody>
      </p:sp>
      <p:sp>
        <p:nvSpPr>
          <p:cNvPr id="141" name="Google Shape;141;p2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646900" cy="5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Probability is about how likely something is Happen</a:t>
            </a:r>
            <a:endParaRPr/>
          </a:p>
        </p:txBody>
      </p:sp>
      <p:sp>
        <p:nvSpPr>
          <p:cNvPr id="142" name="Google Shape;142;p27"/>
          <p:cNvSpPr/>
          <p:nvPr/>
        </p:nvSpPr>
        <p:spPr>
          <a:xfrm>
            <a:off x="1016154" y="2239293"/>
            <a:ext cx="2363000" cy="2081475"/>
          </a:xfrm>
          <a:custGeom>
            <a:avLst/>
            <a:gdLst/>
            <a:ahLst/>
            <a:cxnLst/>
            <a:rect l="l" t="t" r="r" b="b"/>
            <a:pathLst>
              <a:path w="94520" h="83259" extrusionOk="0">
                <a:moveTo>
                  <a:pt x="7945" y="81602"/>
                </a:moveTo>
                <a:cubicBezTo>
                  <a:pt x="7043" y="72581"/>
                  <a:pt x="6467" y="63520"/>
                  <a:pt x="5184" y="54546"/>
                </a:cubicBezTo>
                <a:cubicBezTo>
                  <a:pt x="4350" y="48712"/>
                  <a:pt x="1570" y="41043"/>
                  <a:pt x="5737" y="36876"/>
                </a:cubicBezTo>
                <a:cubicBezTo>
                  <a:pt x="6271" y="36342"/>
                  <a:pt x="7968" y="38444"/>
                  <a:pt x="8497" y="38532"/>
                </a:cubicBezTo>
                <a:cubicBezTo>
                  <a:pt x="22157" y="40808"/>
                  <a:pt x="36093" y="36142"/>
                  <a:pt x="49911" y="35219"/>
                </a:cubicBezTo>
                <a:cubicBezTo>
                  <a:pt x="53038" y="35010"/>
                  <a:pt x="58306" y="31694"/>
                  <a:pt x="59297" y="34667"/>
                </a:cubicBezTo>
                <a:cubicBezTo>
                  <a:pt x="62385" y="43937"/>
                  <a:pt x="60954" y="54161"/>
                  <a:pt x="60954" y="63932"/>
                </a:cubicBezTo>
                <a:cubicBezTo>
                  <a:pt x="60954" y="68902"/>
                  <a:pt x="64468" y="75327"/>
                  <a:pt x="60954" y="78841"/>
                </a:cubicBezTo>
                <a:cubicBezTo>
                  <a:pt x="58064" y="81731"/>
                  <a:pt x="52805" y="79656"/>
                  <a:pt x="48806" y="80498"/>
                </a:cubicBezTo>
                <a:cubicBezTo>
                  <a:pt x="41009" y="82140"/>
                  <a:pt x="33031" y="83259"/>
                  <a:pt x="25063" y="83259"/>
                </a:cubicBezTo>
                <a:cubicBezTo>
                  <a:pt x="20830" y="83259"/>
                  <a:pt x="16596" y="83259"/>
                  <a:pt x="12363" y="83259"/>
                </a:cubicBezTo>
                <a:cubicBezTo>
                  <a:pt x="10441" y="83259"/>
                  <a:pt x="5482" y="82961"/>
                  <a:pt x="6841" y="81602"/>
                </a:cubicBezTo>
                <a:cubicBezTo>
                  <a:pt x="8143" y="80300"/>
                  <a:pt x="10522" y="81602"/>
                  <a:pt x="12363" y="81602"/>
                </a:cubicBezTo>
                <a:cubicBezTo>
                  <a:pt x="17148" y="81602"/>
                  <a:pt x="21937" y="81767"/>
                  <a:pt x="26719" y="81602"/>
                </a:cubicBezTo>
                <a:cubicBezTo>
                  <a:pt x="34682" y="81327"/>
                  <a:pt x="42603" y="80151"/>
                  <a:pt x="50463" y="78841"/>
                </a:cubicBezTo>
                <a:cubicBezTo>
                  <a:pt x="55550" y="77993"/>
                  <a:pt x="61031" y="79919"/>
                  <a:pt x="65924" y="78289"/>
                </a:cubicBezTo>
                <a:cubicBezTo>
                  <a:pt x="75192" y="75202"/>
                  <a:pt x="80548" y="65316"/>
                  <a:pt x="87458" y="58411"/>
                </a:cubicBezTo>
                <a:cubicBezTo>
                  <a:pt x="89150" y="56720"/>
                  <a:pt x="92392" y="57342"/>
                  <a:pt x="94084" y="55650"/>
                </a:cubicBezTo>
                <a:cubicBezTo>
                  <a:pt x="94957" y="54777"/>
                  <a:pt x="93113" y="53364"/>
                  <a:pt x="92428" y="52337"/>
                </a:cubicBezTo>
                <a:cubicBezTo>
                  <a:pt x="90588" y="49576"/>
                  <a:pt x="92264" y="45693"/>
                  <a:pt x="91876" y="42398"/>
                </a:cubicBezTo>
                <a:cubicBezTo>
                  <a:pt x="90665" y="32103"/>
                  <a:pt x="91077" y="21533"/>
                  <a:pt x="88563" y="11476"/>
                </a:cubicBezTo>
                <a:cubicBezTo>
                  <a:pt x="87509" y="7262"/>
                  <a:pt x="81685" y="16796"/>
                  <a:pt x="78071" y="19206"/>
                </a:cubicBezTo>
                <a:cubicBezTo>
                  <a:pt x="74289" y="21728"/>
                  <a:pt x="70112" y="23657"/>
                  <a:pt x="66476" y="26385"/>
                </a:cubicBezTo>
                <a:cubicBezTo>
                  <a:pt x="62722" y="29201"/>
                  <a:pt x="60435" y="34286"/>
                  <a:pt x="55984" y="35772"/>
                </a:cubicBezTo>
                <a:cubicBezTo>
                  <a:pt x="43732" y="39861"/>
                  <a:pt x="30073" y="40659"/>
                  <a:pt x="17332" y="38532"/>
                </a:cubicBezTo>
                <a:cubicBezTo>
                  <a:pt x="13451" y="37884"/>
                  <a:pt x="9595" y="37095"/>
                  <a:pt x="5737" y="36324"/>
                </a:cubicBezTo>
                <a:cubicBezTo>
                  <a:pt x="3853" y="35947"/>
                  <a:pt x="-644" y="36386"/>
                  <a:pt x="215" y="34667"/>
                </a:cubicBezTo>
                <a:cubicBezTo>
                  <a:pt x="992" y="33114"/>
                  <a:pt x="3669" y="33351"/>
                  <a:pt x="4632" y="31906"/>
                </a:cubicBezTo>
                <a:cubicBezTo>
                  <a:pt x="8420" y="26220"/>
                  <a:pt x="11245" y="19929"/>
                  <a:pt x="14019" y="13685"/>
                </a:cubicBezTo>
                <a:cubicBezTo>
                  <a:pt x="15272" y="10865"/>
                  <a:pt x="13695" y="4850"/>
                  <a:pt x="16780" y="4850"/>
                </a:cubicBezTo>
                <a:cubicBezTo>
                  <a:pt x="20867" y="4850"/>
                  <a:pt x="24853" y="6819"/>
                  <a:pt x="28928" y="6506"/>
                </a:cubicBezTo>
                <a:cubicBezTo>
                  <a:pt x="36200" y="5947"/>
                  <a:pt x="43170" y="2641"/>
                  <a:pt x="50463" y="2641"/>
                </a:cubicBezTo>
                <a:cubicBezTo>
                  <a:pt x="62439" y="2641"/>
                  <a:pt x="74735" y="-1918"/>
                  <a:pt x="86354" y="985"/>
                </a:cubicBezTo>
                <a:cubicBezTo>
                  <a:pt x="90286" y="1968"/>
                  <a:pt x="88719" y="9507"/>
                  <a:pt x="86906" y="1313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" name="Google Shape;143;p27"/>
          <p:cNvSpPr/>
          <p:nvPr/>
        </p:nvSpPr>
        <p:spPr>
          <a:xfrm>
            <a:off x="2001625" y="2600733"/>
            <a:ext cx="441750" cy="138500"/>
          </a:xfrm>
          <a:custGeom>
            <a:avLst/>
            <a:gdLst/>
            <a:ahLst/>
            <a:cxnLst/>
            <a:rect l="l" t="t" r="r" b="b"/>
            <a:pathLst>
              <a:path w="17670" h="5540" extrusionOk="0">
                <a:moveTo>
                  <a:pt x="0" y="5301"/>
                </a:moveTo>
                <a:cubicBezTo>
                  <a:pt x="6074" y="4473"/>
                  <a:pt x="6084" y="4543"/>
                  <a:pt x="12148" y="3645"/>
                </a:cubicBezTo>
                <a:cubicBezTo>
                  <a:pt x="13978" y="3374"/>
                  <a:pt x="17670" y="1243"/>
                  <a:pt x="17670" y="3093"/>
                </a:cubicBezTo>
                <a:cubicBezTo>
                  <a:pt x="17670" y="4271"/>
                  <a:pt x="16052" y="5015"/>
                  <a:pt x="14909" y="5301"/>
                </a:cubicBezTo>
                <a:cubicBezTo>
                  <a:pt x="12986" y="5782"/>
                  <a:pt x="9868" y="5016"/>
                  <a:pt x="9387" y="3093"/>
                </a:cubicBezTo>
                <a:cubicBezTo>
                  <a:pt x="9159" y="2182"/>
                  <a:pt x="9275" y="-331"/>
                  <a:pt x="9939" y="332"/>
                </a:cubicBezTo>
                <a:cubicBezTo>
                  <a:pt x="10812" y="1205"/>
                  <a:pt x="9429" y="3187"/>
                  <a:pt x="8283" y="3645"/>
                </a:cubicBezTo>
                <a:cubicBezTo>
                  <a:pt x="7075" y="4128"/>
                  <a:pt x="5653" y="4608"/>
                  <a:pt x="4418" y="4197"/>
                </a:cubicBezTo>
                <a:cubicBezTo>
                  <a:pt x="3637" y="3937"/>
                  <a:pt x="4741" y="1727"/>
                  <a:pt x="5522" y="1988"/>
                </a:cubicBezTo>
                <a:cubicBezTo>
                  <a:pt x="6395" y="2280"/>
                  <a:pt x="4738" y="4488"/>
                  <a:pt x="3865" y="4197"/>
                </a:cubicBezTo>
                <a:cubicBezTo>
                  <a:pt x="3313" y="4013"/>
                  <a:pt x="5934" y="3233"/>
                  <a:pt x="5522" y="3645"/>
                </a:cubicBezTo>
                <a:cubicBezTo>
                  <a:pt x="5110" y="4057"/>
                  <a:pt x="4417" y="4381"/>
                  <a:pt x="3865" y="4197"/>
                </a:cubicBezTo>
                <a:cubicBezTo>
                  <a:pt x="2992" y="3906"/>
                  <a:pt x="4602" y="1988"/>
                  <a:pt x="5522" y="1988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4" name="Google Shape;144;p27"/>
          <p:cNvSpPr/>
          <p:nvPr/>
        </p:nvSpPr>
        <p:spPr>
          <a:xfrm>
            <a:off x="1436433" y="3823800"/>
            <a:ext cx="13000" cy="55225"/>
          </a:xfrm>
          <a:custGeom>
            <a:avLst/>
            <a:gdLst/>
            <a:ahLst/>
            <a:cxnLst/>
            <a:rect l="l" t="t" r="r" b="b"/>
            <a:pathLst>
              <a:path w="520" h="2209" extrusionOk="0">
                <a:moveTo>
                  <a:pt x="521" y="2209"/>
                </a:moveTo>
                <a:cubicBezTo>
                  <a:pt x="248" y="1525"/>
                  <a:pt x="0" y="521"/>
                  <a:pt x="521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Google Shape;145;p27"/>
          <p:cNvSpPr/>
          <p:nvPr/>
        </p:nvSpPr>
        <p:spPr>
          <a:xfrm>
            <a:off x="1700225" y="2732100"/>
            <a:ext cx="145500" cy="66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6" name="Google Shape;146;p27"/>
          <p:cNvSpPr txBox="1"/>
          <p:nvPr/>
        </p:nvSpPr>
        <p:spPr>
          <a:xfrm>
            <a:off x="3948050" y="2153475"/>
            <a:ext cx="52179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 ={1,2,3,4,5,6}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7" name="Google Shape;147;p27"/>
          <p:cNvSpPr txBox="1"/>
          <p:nvPr/>
        </p:nvSpPr>
        <p:spPr>
          <a:xfrm>
            <a:off x="4324550" y="1776025"/>
            <a:ext cx="44649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A1, a2,a3,...a6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3829850" y="2739225"/>
            <a:ext cx="42663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P(1) = ⅙ = 0,166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p(2) = 1/6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p(3) = 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6277250" y="2217225"/>
            <a:ext cx="25122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For every A: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-"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P(A) &gt;= 0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-"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P(s) = 1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-"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A1,A2,...An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Disjoint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P(A1 + A2+..An) = P(A1) + P(A2) +...P(An)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Joint Probability</a:t>
            </a:r>
            <a:endParaRPr b="1"/>
          </a:p>
        </p:txBody>
      </p:sp>
      <p:sp>
        <p:nvSpPr>
          <p:cNvPr id="155" name="Google Shape;155;p2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646900" cy="5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What is the probability of two different events happening.</a:t>
            </a:r>
            <a:endParaRPr/>
          </a:p>
        </p:txBody>
      </p:sp>
      <p:sp>
        <p:nvSpPr>
          <p:cNvPr id="156" name="Google Shape;156;p28"/>
          <p:cNvSpPr txBox="1"/>
          <p:nvPr/>
        </p:nvSpPr>
        <p:spPr>
          <a:xfrm>
            <a:off x="630525" y="1918425"/>
            <a:ext cx="77274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P(x and y)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p( x∩y)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P(x, y)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348" y="96375"/>
            <a:ext cx="7098100" cy="29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 txBox="1"/>
          <p:nvPr/>
        </p:nvSpPr>
        <p:spPr>
          <a:xfrm>
            <a:off x="565550" y="3179650"/>
            <a:ext cx="7283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P(black) = 26/52 = ½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P(4) = 4/52 = 1/13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P(4, black) = 2/52 = 1/26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P(A, red) = 1/26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013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Probability</a:t>
            </a:r>
            <a:endParaRPr b="1"/>
          </a:p>
        </p:txBody>
      </p:sp>
      <p:sp>
        <p:nvSpPr>
          <p:cNvPr id="168" name="Google Shape;168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646900" cy="5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Peluang suatu kejadian dengan syarat kejadian lain terjadi</a:t>
            </a:r>
            <a:endParaRPr/>
          </a:p>
        </p:txBody>
      </p:sp>
      <p:sp>
        <p:nvSpPr>
          <p:cNvPr id="169" name="Google Shape;169;p30"/>
          <p:cNvSpPr txBox="1"/>
          <p:nvPr/>
        </p:nvSpPr>
        <p:spPr>
          <a:xfrm>
            <a:off x="625925" y="2068275"/>
            <a:ext cx="7837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P(x | y) -&gt; prob of event x give event y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P(heart | red) = 13/26 = ½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P(heart | black) = 0/26 = 0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P(4 | black) = 2/26 = 1/13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P(x | y) = P(x,y)/P(y)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P(x|y) * P(y) = P(x,y) /p(y) * p(y)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70" name="Google Shape;170;p30"/>
          <p:cNvSpPr/>
          <p:nvPr/>
        </p:nvSpPr>
        <p:spPr>
          <a:xfrm>
            <a:off x="620308" y="3469540"/>
            <a:ext cx="3541050" cy="558625"/>
          </a:xfrm>
          <a:custGeom>
            <a:avLst/>
            <a:gdLst/>
            <a:ahLst/>
            <a:cxnLst/>
            <a:rect l="l" t="t" r="r" b="b"/>
            <a:pathLst>
              <a:path w="141642" h="22345" extrusionOk="0">
                <a:moveTo>
                  <a:pt x="1353" y="3519"/>
                </a:moveTo>
                <a:cubicBezTo>
                  <a:pt x="1353" y="8721"/>
                  <a:pt x="-1533" y="14797"/>
                  <a:pt x="1353" y="19126"/>
                </a:cubicBezTo>
                <a:cubicBezTo>
                  <a:pt x="2796" y="21290"/>
                  <a:pt x="6573" y="19430"/>
                  <a:pt x="9157" y="19126"/>
                </a:cubicBezTo>
                <a:cubicBezTo>
                  <a:pt x="14510" y="18496"/>
                  <a:pt x="19833" y="17290"/>
                  <a:pt x="25223" y="17290"/>
                </a:cubicBezTo>
                <a:cubicBezTo>
                  <a:pt x="41443" y="17290"/>
                  <a:pt x="57702" y="18904"/>
                  <a:pt x="73881" y="17749"/>
                </a:cubicBezTo>
                <a:cubicBezTo>
                  <a:pt x="91008" y="16526"/>
                  <a:pt x="108122" y="20963"/>
                  <a:pt x="125293" y="20963"/>
                </a:cubicBezTo>
                <a:cubicBezTo>
                  <a:pt x="130498" y="20963"/>
                  <a:pt x="137222" y="24186"/>
                  <a:pt x="140900" y="20504"/>
                </a:cubicBezTo>
                <a:cubicBezTo>
                  <a:pt x="143262" y="18140"/>
                  <a:pt x="138619" y="14172"/>
                  <a:pt x="138146" y="10864"/>
                </a:cubicBezTo>
                <a:cubicBezTo>
                  <a:pt x="137726" y="7923"/>
                  <a:pt x="138411" y="4243"/>
                  <a:pt x="136310" y="2142"/>
                </a:cubicBezTo>
                <a:cubicBezTo>
                  <a:pt x="133819" y="-349"/>
                  <a:pt x="129275" y="2601"/>
                  <a:pt x="125752" y="2601"/>
                </a:cubicBezTo>
                <a:cubicBezTo>
                  <a:pt x="116418" y="2601"/>
                  <a:pt x="107085" y="2601"/>
                  <a:pt x="97751" y="2601"/>
                </a:cubicBezTo>
                <a:cubicBezTo>
                  <a:pt x="79073" y="2601"/>
                  <a:pt x="60426" y="765"/>
                  <a:pt x="41748" y="765"/>
                </a:cubicBezTo>
                <a:cubicBezTo>
                  <a:pt x="35016" y="765"/>
                  <a:pt x="28082" y="-868"/>
                  <a:pt x="21551" y="765"/>
                </a:cubicBezTo>
                <a:cubicBezTo>
                  <a:pt x="14682" y="2482"/>
                  <a:pt x="7515" y="3060"/>
                  <a:pt x="435" y="306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1047</Words>
  <Application>Microsoft Office PowerPoint</Application>
  <PresentationFormat>On-screen Show (16:9)</PresentationFormat>
  <Paragraphs>151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Roboto Mono Light</vt:lpstr>
      <vt:lpstr>Arial</vt:lpstr>
      <vt:lpstr>Google Sans</vt:lpstr>
      <vt:lpstr>DevFest 2021</vt:lpstr>
      <vt:lpstr>Study Jam Machine Learning 1: Math For Machine Learning #1</vt:lpstr>
      <vt:lpstr>Co-Lead GDGoC Widyatama University  Informatics student at Widyatama University Bangkit Alumni 2024 batch 1</vt:lpstr>
      <vt:lpstr>Today’s Topic</vt:lpstr>
      <vt:lpstr>Other Resources</vt:lpstr>
      <vt:lpstr>Basic Probability</vt:lpstr>
      <vt:lpstr>Basic Probability</vt:lpstr>
      <vt:lpstr>Joint Probability</vt:lpstr>
      <vt:lpstr>PowerPoint Presentation</vt:lpstr>
      <vt:lpstr>Conditional Probability</vt:lpstr>
      <vt:lpstr>Independence</vt:lpstr>
      <vt:lpstr>Sum Rule</vt:lpstr>
      <vt:lpstr>PowerPoint Presentation</vt:lpstr>
      <vt:lpstr>Law of Total Probability</vt:lpstr>
      <vt:lpstr>Law of Total Probability</vt:lpstr>
      <vt:lpstr>Bayes Rule</vt:lpstr>
      <vt:lpstr>PowerPoint Presentation</vt:lpstr>
      <vt:lpstr>Break 5 menit</vt:lpstr>
      <vt:lpstr>Statistic</vt:lpstr>
      <vt:lpstr>Population and sample</vt:lpstr>
      <vt:lpstr>Measure of Central Tendency</vt:lpstr>
      <vt:lpstr>Measure of Central Tendency</vt:lpstr>
      <vt:lpstr>Central Tendency: Mean, Median, Mode</vt:lpstr>
      <vt:lpstr>Central Tendency: Mean, Median, Mode</vt:lpstr>
      <vt:lpstr>Measure of Dispersion</vt:lpstr>
      <vt:lpstr>Dispersion: Range</vt:lpstr>
      <vt:lpstr>Dispersion: Variance and standard deviation</vt:lpstr>
      <vt:lpstr>Mini Task-1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Mochammad Syahrindra Akbar suharno</cp:lastModifiedBy>
  <cp:revision>1</cp:revision>
  <dcterms:modified xsi:type="dcterms:W3CDTF">2025-01-11T10:55:53Z</dcterms:modified>
</cp:coreProperties>
</file>